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43"/>
  </p:normalViewPr>
  <p:slideViewPr>
    <p:cSldViewPr snapToGrid="0" snapToObjects="1">
      <p:cViewPr>
        <p:scale>
          <a:sx n="90" d="100"/>
          <a:sy n="90" d="100"/>
        </p:scale>
        <p:origin x="1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24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0043" y="813348"/>
            <a:ext cx="1270000" cy="1270000"/>
          </a:xfrm>
          <a:prstGeom prst="rect">
            <a:avLst/>
          </a:prstGeom>
        </p:spPr>
      </p:pic>
      <p:sp>
        <p:nvSpPr>
          <p:cNvPr id="35" name="Shape 119"/>
          <p:cNvSpPr/>
          <p:nvPr/>
        </p:nvSpPr>
        <p:spPr>
          <a:xfrm>
            <a:off x="3461605" y="407269"/>
            <a:ext cx="2572586" cy="2662394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 flipH="1" flipV="1">
            <a:off x="1717800" y="1416314"/>
            <a:ext cx="1465175" cy="11824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 w="lg" len="lg"/>
            <a:tailEnd w="lg" len="lg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21" name="Internet-Of-Things_AWSIoT_thinggeneric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574" y="644117"/>
            <a:ext cx="1544396" cy="1544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nternet-Of-Things_AWSIoT_sensor.pdf"/>
          <p:cNvPicPr>
            <a:picLocks noChangeAspect="1"/>
          </p:cNvPicPr>
          <p:nvPr/>
        </p:nvPicPr>
        <p:blipFill>
          <a:blip r:embed="rId4">
            <a:extLst/>
          </a:blip>
          <a:srcRect t="54371"/>
          <a:stretch>
            <a:fillRect/>
          </a:stretch>
        </p:blipFill>
        <p:spPr>
          <a:xfrm>
            <a:off x="346017" y="2332937"/>
            <a:ext cx="1544397" cy="70469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 flipV="1">
            <a:off x="1114865" y="1851279"/>
            <a:ext cx="1" cy="772198"/>
          </a:xfrm>
          <a:prstGeom prst="line">
            <a:avLst/>
          </a:prstGeom>
          <a:ln w="50800">
            <a:solidFill>
              <a:srgbClr val="3569A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641805" y="2874766"/>
            <a:ext cx="92193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Sensor</a:t>
            </a:r>
          </a:p>
        </p:txBody>
      </p:sp>
      <p:sp>
        <p:nvSpPr>
          <p:cNvPr id="125" name="Shape 125"/>
          <p:cNvSpPr/>
          <p:nvPr/>
        </p:nvSpPr>
        <p:spPr>
          <a:xfrm>
            <a:off x="671064" y="407269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129" name="Shape 129"/>
          <p:cNvSpPr/>
          <p:nvPr/>
        </p:nvSpPr>
        <p:spPr>
          <a:xfrm>
            <a:off x="3256793" y="1252886"/>
            <a:ext cx="390926" cy="390926"/>
          </a:xfrm>
          <a:prstGeom prst="ellipse">
            <a:avLst/>
          </a:prstGeom>
          <a:solidFill>
            <a:srgbClr val="3569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5" name="Group 135"/>
          <p:cNvGrpSpPr/>
          <p:nvPr/>
        </p:nvGrpSpPr>
        <p:grpSpPr>
          <a:xfrm>
            <a:off x="1987600" y="1088370"/>
            <a:ext cx="382033" cy="253092"/>
            <a:chOff x="0" y="0"/>
            <a:chExt cx="382032" cy="253090"/>
          </a:xfrm>
        </p:grpSpPr>
        <p:sp>
          <p:nvSpPr>
            <p:cNvPr id="132" name="Shape 132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solidFill>
              <a:srgbClr val="3569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36" name="Shape 136"/>
          <p:cNvSpPr/>
          <p:nvPr/>
        </p:nvSpPr>
        <p:spPr>
          <a:xfrm>
            <a:off x="3721185" y="1737856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Rules</a:t>
            </a:r>
            <a:endParaRPr dirty="0"/>
          </a:p>
        </p:txBody>
      </p:sp>
      <p:sp>
        <p:nvSpPr>
          <p:cNvPr id="36" name="Shape 136"/>
          <p:cNvSpPr/>
          <p:nvPr/>
        </p:nvSpPr>
        <p:spPr>
          <a:xfrm>
            <a:off x="1733124" y="751938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sp>
        <p:nvSpPr>
          <p:cNvPr id="37" name="Shape 145"/>
          <p:cNvSpPr/>
          <p:nvPr/>
        </p:nvSpPr>
        <p:spPr>
          <a:xfrm>
            <a:off x="3580505" y="2349726"/>
            <a:ext cx="176584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deviceID/telemetry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25362" y="1627835"/>
            <a:ext cx="1270000" cy="1270000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5451466" y="1776533"/>
            <a:ext cx="1256162" cy="517831"/>
          </a:xfrm>
          <a:prstGeom prst="bentConnector3">
            <a:avLst>
              <a:gd name="adj1" fmla="val 58399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headEnd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08" y="1313872"/>
            <a:ext cx="906675" cy="906675"/>
          </a:xfrm>
          <a:prstGeom prst="rect">
            <a:avLst/>
          </a:prstGeom>
        </p:spPr>
      </p:pic>
      <p:sp>
        <p:nvSpPr>
          <p:cNvPr id="43" name="Shape 125"/>
          <p:cNvSpPr/>
          <p:nvPr/>
        </p:nvSpPr>
        <p:spPr>
          <a:xfrm>
            <a:off x="6597104" y="2674308"/>
            <a:ext cx="1126515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Raw Records</a:t>
            </a: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4454328" y="790829"/>
            <a:ext cx="344594" cy="386100"/>
            <a:chOff x="6668853" y="4017787"/>
            <a:chExt cx="344594" cy="386100"/>
          </a:xfrm>
        </p:grpSpPr>
        <p:sp>
          <p:nvSpPr>
            <p:cNvPr id="44" name="Shape 143"/>
            <p:cNvSpPr/>
            <p:nvPr/>
          </p:nvSpPr>
          <p:spPr>
            <a:xfrm>
              <a:off x="6668853" y="4038540"/>
              <a:ext cx="344594" cy="344594"/>
            </a:xfrm>
            <a:prstGeom prst="ellipse">
              <a:avLst/>
            </a:prstGeom>
            <a:solidFill>
              <a:srgbClr val="E77D3A"/>
            </a:solidFill>
            <a:ln w="12700">
              <a:solidFill>
                <a:srgbClr val="C3682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" name="Shape 144"/>
            <p:cNvSpPr/>
            <p:nvPr/>
          </p:nvSpPr>
          <p:spPr>
            <a:xfrm>
              <a:off x="6711527" y="4017787"/>
              <a:ext cx="259245" cy="3861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3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34722" y="1643812"/>
            <a:ext cx="1270000" cy="1270000"/>
          </a:xfrm>
          <a:prstGeom prst="rect">
            <a:avLst/>
          </a:prstGeom>
        </p:spPr>
      </p:pic>
      <p:sp>
        <p:nvSpPr>
          <p:cNvPr id="49" name="Shape 125"/>
          <p:cNvSpPr/>
          <p:nvPr/>
        </p:nvSpPr>
        <p:spPr>
          <a:xfrm>
            <a:off x="7836625" y="2690285"/>
            <a:ext cx="1266194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Processed Records</a:t>
            </a:r>
            <a:endParaRPr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531361" y="954511"/>
            <a:ext cx="0" cy="9288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/>
          <p:nvPr/>
        </p:nvCxnSpPr>
        <p:spPr>
          <a:xfrm>
            <a:off x="7315515" y="954511"/>
            <a:ext cx="121584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/>
          <p:nvPr/>
        </p:nvCxnSpPr>
        <p:spPr>
          <a:xfrm>
            <a:off x="5611063" y="954511"/>
            <a:ext cx="132477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08" y="464265"/>
            <a:ext cx="980492" cy="980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62" y="319511"/>
            <a:ext cx="1270000" cy="1270000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6316860" y="454747"/>
            <a:ext cx="344594" cy="386100"/>
            <a:chOff x="6668853" y="4017787"/>
            <a:chExt cx="344594" cy="386100"/>
          </a:xfrm>
        </p:grpSpPr>
        <p:sp>
          <p:nvSpPr>
            <p:cNvPr id="69" name="Shape 143"/>
            <p:cNvSpPr/>
            <p:nvPr/>
          </p:nvSpPr>
          <p:spPr>
            <a:xfrm>
              <a:off x="6668853" y="4038540"/>
              <a:ext cx="344594" cy="344594"/>
            </a:xfrm>
            <a:prstGeom prst="ellipse">
              <a:avLst/>
            </a:prstGeom>
            <a:solidFill>
              <a:srgbClr val="E77D3A"/>
            </a:solidFill>
            <a:ln w="12700">
              <a:solidFill>
                <a:srgbClr val="C3682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" name="Shape 144"/>
            <p:cNvSpPr/>
            <p:nvPr/>
          </p:nvSpPr>
          <p:spPr>
            <a:xfrm>
              <a:off x="6711527" y="4017787"/>
              <a:ext cx="259245" cy="3861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 smtClean="0"/>
                <a:t>4</a:t>
              </a:r>
              <a:endParaRPr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316860" y="1731369"/>
            <a:ext cx="344594" cy="386100"/>
            <a:chOff x="6668853" y="4017787"/>
            <a:chExt cx="344594" cy="386100"/>
          </a:xfrm>
        </p:grpSpPr>
        <p:sp>
          <p:nvSpPr>
            <p:cNvPr id="72" name="Shape 143"/>
            <p:cNvSpPr/>
            <p:nvPr/>
          </p:nvSpPr>
          <p:spPr>
            <a:xfrm>
              <a:off x="6668853" y="4038540"/>
              <a:ext cx="344594" cy="344594"/>
            </a:xfrm>
            <a:prstGeom prst="ellipse">
              <a:avLst/>
            </a:prstGeom>
            <a:solidFill>
              <a:srgbClr val="E77D3A"/>
            </a:solidFill>
            <a:ln w="12700">
              <a:solidFill>
                <a:srgbClr val="C3682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" name="Shape 144"/>
            <p:cNvSpPr/>
            <p:nvPr/>
          </p:nvSpPr>
          <p:spPr>
            <a:xfrm>
              <a:off x="6711527" y="4017787"/>
              <a:ext cx="259245" cy="3861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 smtClean="0"/>
                <a:t>5</a:t>
              </a:r>
              <a:endParaRPr dirty="0"/>
            </a:p>
          </p:txBody>
        </p:sp>
      </p:grpSp>
      <p:sp>
        <p:nvSpPr>
          <p:cNvPr id="74" name="Shape 145"/>
          <p:cNvSpPr/>
          <p:nvPr/>
        </p:nvSpPr>
        <p:spPr>
          <a:xfrm>
            <a:off x="3580505" y="2586173"/>
            <a:ext cx="2426946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 smtClean="0"/>
              <a:t>deviceID/telemetry</a:t>
            </a:r>
            <a:r>
              <a:rPr lang="en-US" dirty="0" smtClean="0"/>
              <a:t>/replay</a:t>
            </a:r>
            <a:endParaRPr dirty="0"/>
          </a:p>
        </p:txBody>
      </p:sp>
      <p:grpSp>
        <p:nvGrpSpPr>
          <p:cNvPr id="80" name="Group 79"/>
          <p:cNvGrpSpPr/>
          <p:nvPr/>
        </p:nvGrpSpPr>
        <p:grpSpPr>
          <a:xfrm>
            <a:off x="2584049" y="734134"/>
            <a:ext cx="344594" cy="386100"/>
            <a:chOff x="6668853" y="4017787"/>
            <a:chExt cx="344594" cy="386100"/>
          </a:xfrm>
        </p:grpSpPr>
        <p:sp>
          <p:nvSpPr>
            <p:cNvPr id="81" name="Shape 143"/>
            <p:cNvSpPr/>
            <p:nvPr/>
          </p:nvSpPr>
          <p:spPr>
            <a:xfrm>
              <a:off x="6668853" y="4038540"/>
              <a:ext cx="344594" cy="344594"/>
            </a:xfrm>
            <a:prstGeom prst="ellipse">
              <a:avLst/>
            </a:prstGeom>
            <a:solidFill>
              <a:srgbClr val="E77D3A"/>
            </a:solidFill>
            <a:ln w="12700">
              <a:solidFill>
                <a:srgbClr val="C3682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" name="Shape 144"/>
            <p:cNvSpPr/>
            <p:nvPr/>
          </p:nvSpPr>
          <p:spPr>
            <a:xfrm>
              <a:off x="6711527" y="4017787"/>
              <a:ext cx="259245" cy="3861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 smtClean="0"/>
                <a:t>2</a:t>
              </a:r>
              <a:endParaRPr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52467" y="2039261"/>
            <a:ext cx="344594" cy="386100"/>
            <a:chOff x="6668853" y="4017787"/>
            <a:chExt cx="344594" cy="386100"/>
          </a:xfrm>
        </p:grpSpPr>
        <p:sp>
          <p:nvSpPr>
            <p:cNvPr id="84" name="Shape 143"/>
            <p:cNvSpPr/>
            <p:nvPr/>
          </p:nvSpPr>
          <p:spPr>
            <a:xfrm>
              <a:off x="6668853" y="4038540"/>
              <a:ext cx="344594" cy="344594"/>
            </a:xfrm>
            <a:prstGeom prst="ellipse">
              <a:avLst/>
            </a:prstGeom>
            <a:solidFill>
              <a:srgbClr val="E77D3A"/>
            </a:solidFill>
            <a:ln w="12700">
              <a:solidFill>
                <a:srgbClr val="C3682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" name="Shape 144"/>
            <p:cNvSpPr/>
            <p:nvPr/>
          </p:nvSpPr>
          <p:spPr>
            <a:xfrm>
              <a:off x="6711527" y="4017787"/>
              <a:ext cx="259245" cy="3861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01453" y="2894823"/>
            <a:ext cx="1270000" cy="1270000"/>
          </a:xfrm>
          <a:prstGeom prst="rect">
            <a:avLst/>
          </a:prstGeom>
        </p:spPr>
      </p:pic>
      <p:sp>
        <p:nvSpPr>
          <p:cNvPr id="87" name="Shape 125"/>
          <p:cNvSpPr/>
          <p:nvPr/>
        </p:nvSpPr>
        <p:spPr>
          <a:xfrm>
            <a:off x="4900117" y="3934130"/>
            <a:ext cx="1437502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Replay Application</a:t>
            </a:r>
            <a:endParaRPr dirty="0"/>
          </a:p>
        </p:txBody>
      </p:sp>
      <p:grpSp>
        <p:nvGrpSpPr>
          <p:cNvPr id="88" name="Group 87"/>
          <p:cNvGrpSpPr/>
          <p:nvPr/>
        </p:nvGrpSpPr>
        <p:grpSpPr>
          <a:xfrm>
            <a:off x="4793978" y="3670122"/>
            <a:ext cx="344594" cy="386100"/>
            <a:chOff x="6668853" y="4017787"/>
            <a:chExt cx="344594" cy="386100"/>
          </a:xfrm>
        </p:grpSpPr>
        <p:sp>
          <p:nvSpPr>
            <p:cNvPr id="89" name="Shape 143"/>
            <p:cNvSpPr/>
            <p:nvPr/>
          </p:nvSpPr>
          <p:spPr>
            <a:xfrm>
              <a:off x="6668853" y="4038540"/>
              <a:ext cx="344594" cy="344594"/>
            </a:xfrm>
            <a:prstGeom prst="ellipse">
              <a:avLst/>
            </a:prstGeom>
            <a:solidFill>
              <a:srgbClr val="E77D3A"/>
            </a:solidFill>
            <a:ln w="12700">
              <a:solidFill>
                <a:srgbClr val="C3682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" name="Shape 144"/>
            <p:cNvSpPr/>
            <p:nvPr/>
          </p:nvSpPr>
          <p:spPr>
            <a:xfrm>
              <a:off x="6711527" y="4017787"/>
              <a:ext cx="259245" cy="3861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 smtClean="0"/>
                <a:t>6</a:t>
              </a:r>
              <a:endParaRPr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6036027" y="3529823"/>
            <a:ext cx="1124334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/>
          <p:nvPr/>
        </p:nvCxnSpPr>
        <p:spPr>
          <a:xfrm>
            <a:off x="7160361" y="3291754"/>
            <a:ext cx="1" cy="23806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Straight Arrow Connector 98"/>
          <p:cNvCxnSpPr/>
          <p:nvPr/>
        </p:nvCxnSpPr>
        <p:spPr>
          <a:xfrm flipV="1">
            <a:off x="4096455" y="3165240"/>
            <a:ext cx="0" cy="39779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/>
          <p:cNvCxnSpPr/>
          <p:nvPr/>
        </p:nvCxnSpPr>
        <p:spPr>
          <a:xfrm flipH="1">
            <a:off x="4096456" y="3529823"/>
            <a:ext cx="112372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Menlo</vt:lpstr>
      <vt:lpstr>White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Brett Francis</cp:lastModifiedBy>
  <cp:revision>15</cp:revision>
  <dcterms:modified xsi:type="dcterms:W3CDTF">2017-01-16T12:44:40Z</dcterms:modified>
</cp:coreProperties>
</file>