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8800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6714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4"/>
          <p:cNvGrpSpPr/>
          <p:nvPr/>
        </p:nvGrpSpPr>
        <p:grpSpPr>
          <a:xfrm>
            <a:off x="1902162" y="900258"/>
            <a:ext cx="344594" cy="386099"/>
            <a:chOff x="0" y="0"/>
            <a:chExt cx="344593" cy="386098"/>
          </a:xfrm>
        </p:grpSpPr>
        <p:sp>
          <p:nvSpPr>
            <p:cNvPr id="302" name="Shape 3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05" name="Shape 305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 flipV="1">
            <a:off x="2030417" y="1363560"/>
            <a:ext cx="22704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309" name="Shape 30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311" name="Shape 31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312" name="Shape 312"/>
          <p:cNvSpPr/>
          <p:nvPr/>
        </p:nvSpPr>
        <p:spPr>
          <a:xfrm>
            <a:off x="4884561" y="2247900"/>
            <a:ext cx="10318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deviceID/#</a:t>
            </a:r>
          </a:p>
        </p:txBody>
      </p:sp>
      <p:sp>
        <p:nvSpPr>
          <p:cNvPr id="313" name="Shape 313"/>
          <p:cNvSpPr/>
          <p:nvPr/>
        </p:nvSpPr>
        <p:spPr>
          <a:xfrm>
            <a:off x="313325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24803" y="3680046"/>
            <a:ext cx="2453545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Registration Authority</a:t>
            </a:r>
          </a:p>
        </p:txBody>
      </p:sp>
      <p:sp>
        <p:nvSpPr>
          <p:cNvPr id="315" name="Shape 315"/>
          <p:cNvSpPr/>
          <p:nvPr/>
        </p:nvSpPr>
        <p:spPr>
          <a:xfrm>
            <a:off x="3402236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583944" y="3680046"/>
            <a:ext cx="2100197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Privilege Escalator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1507031" y="2349500"/>
            <a:ext cx="1" cy="8892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320" name="Shape 320"/>
          <p:cNvSpPr/>
          <p:nvPr/>
        </p:nvSpPr>
        <p:spPr>
          <a:xfrm flipV="1">
            <a:off x="1141826" y="2349499"/>
            <a:ext cx="1" cy="889232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1593746" y="3149521"/>
            <a:ext cx="344594" cy="386099"/>
            <a:chOff x="0" y="0"/>
            <a:chExt cx="344593" cy="386098"/>
          </a:xfrm>
        </p:grpSpPr>
        <p:sp>
          <p:nvSpPr>
            <p:cNvPr id="321" name="Shape 32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2029162" y="2023875"/>
            <a:ext cx="1380794" cy="1393495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1907573" y="2225105"/>
            <a:ext cx="1413880" cy="141388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1902162" y="2536512"/>
            <a:ext cx="344594" cy="386099"/>
            <a:chOff x="0" y="0"/>
            <a:chExt cx="344593" cy="386098"/>
          </a:xfrm>
        </p:grpSpPr>
        <p:sp>
          <p:nvSpPr>
            <p:cNvPr id="326" name="Shape 32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3493420" y="3149521"/>
            <a:ext cx="344595" cy="386099"/>
            <a:chOff x="0" y="0"/>
            <a:chExt cx="344593" cy="386098"/>
          </a:xfrm>
        </p:grpSpPr>
        <p:sp>
          <p:nvSpPr>
            <p:cNvPr id="329" name="Shape 329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703807" y="2219950"/>
            <a:ext cx="344594" cy="386100"/>
            <a:chOff x="0" y="0"/>
            <a:chExt cx="344593" cy="386098"/>
          </a:xfrm>
        </p:grpSpPr>
        <p:sp>
          <p:nvSpPr>
            <p:cNvPr id="332" name="Shape 33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8CBA348C-B607-6248-A7BE-36004D07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8123938-BDEA-BB47-AAE8-E32684A66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936" y="1162126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51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3</cp:revision>
  <dcterms:modified xsi:type="dcterms:W3CDTF">2018-10-09T23:35:52Z</dcterms:modified>
</cp:coreProperties>
</file>