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63" d="100"/>
          <a:sy n="63" d="100"/>
        </p:scale>
        <p:origin x="1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588004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767145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roup 304"/>
          <p:cNvGrpSpPr/>
          <p:nvPr/>
        </p:nvGrpSpPr>
        <p:grpSpPr>
          <a:xfrm>
            <a:off x="1902162" y="900258"/>
            <a:ext cx="344594" cy="386099"/>
            <a:chOff x="0" y="0"/>
            <a:chExt cx="344593" cy="386098"/>
          </a:xfrm>
        </p:grpSpPr>
        <p:sp>
          <p:nvSpPr>
            <p:cNvPr id="302" name="Shape 302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5</a:t>
              </a:r>
            </a:p>
          </p:txBody>
        </p:sp>
      </p:grpSp>
      <p:sp>
        <p:nvSpPr>
          <p:cNvPr id="305" name="Shape 305"/>
          <p:cNvSpPr/>
          <p:nvPr/>
        </p:nvSpPr>
        <p:spPr>
          <a:xfrm>
            <a:off x="4535678" y="322481"/>
            <a:ext cx="2463613" cy="2335366"/>
          </a:xfrm>
          <a:prstGeom prst="roundRect">
            <a:avLst>
              <a:gd name="adj" fmla="val 12953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25400" tIns="25400" rIns="25400" bIns="25400"/>
          <a:lstStyle/>
          <a:p>
            <a:pPr defTabSz="9144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6" name="Shape 306"/>
          <p:cNvSpPr/>
          <p:nvPr/>
        </p:nvSpPr>
        <p:spPr>
          <a:xfrm flipH="1" flipV="1">
            <a:off x="2030417" y="1363560"/>
            <a:ext cx="2270428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5887846" y="1839729"/>
            <a:ext cx="643745" cy="386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Topic</a:t>
            </a:r>
          </a:p>
        </p:txBody>
      </p:sp>
      <p:sp>
        <p:nvSpPr>
          <p:cNvPr id="309" name="Shape 309"/>
          <p:cNvSpPr/>
          <p:nvPr/>
        </p:nvSpPr>
        <p:spPr>
          <a:xfrm>
            <a:off x="4330865" y="1168098"/>
            <a:ext cx="390926" cy="3909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4649072" y="1474202"/>
            <a:ext cx="870623" cy="555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1400">
                <a:latin typeface="Helvetica"/>
                <a:ea typeface="Helvetica"/>
                <a:cs typeface="Helvetica"/>
                <a:sym typeface="Helvetica"/>
              </a:defRPr>
            </a:pPr>
            <a:r>
              <a:t>Protocol</a:t>
            </a:r>
          </a:p>
          <a:p>
            <a:pPr algn="l">
              <a:defRPr sz="1400">
                <a:latin typeface="Helvetica"/>
                <a:ea typeface="Helvetica"/>
                <a:cs typeface="Helvetica"/>
                <a:sym typeface="Helvetica"/>
              </a:defRPr>
            </a:pPr>
            <a:r>
              <a:t>Endpoint</a:t>
            </a:r>
          </a:p>
        </p:txBody>
      </p:sp>
      <p:sp>
        <p:nvSpPr>
          <p:cNvPr id="311" name="Shape 311"/>
          <p:cNvSpPr/>
          <p:nvPr/>
        </p:nvSpPr>
        <p:spPr>
          <a:xfrm>
            <a:off x="4798436" y="354515"/>
            <a:ext cx="1938096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Server</a:t>
            </a:r>
            <a:endParaRPr dirty="0"/>
          </a:p>
        </p:txBody>
      </p:sp>
      <p:sp>
        <p:nvSpPr>
          <p:cNvPr id="312" name="Shape 312"/>
          <p:cNvSpPr/>
          <p:nvPr/>
        </p:nvSpPr>
        <p:spPr>
          <a:xfrm>
            <a:off x="4884561" y="2243972"/>
            <a:ext cx="1962076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>
                <a:latin typeface="Menlo"/>
                <a:ea typeface="Menlo"/>
                <a:cs typeface="Menlo"/>
                <a:sym typeface="Menlo"/>
              </a:defRPr>
            </a:lvl1pPr>
          </a:lstStyle>
          <a:p>
            <a:r>
              <a:rPr lang="en-US" dirty="0"/>
              <a:t>namespace/</a:t>
            </a:r>
            <a:r>
              <a:rPr dirty="0" err="1"/>
              <a:t>deviceID</a:t>
            </a:r>
            <a:r>
              <a:rPr dirty="0"/>
              <a:t>/#</a:t>
            </a:r>
          </a:p>
        </p:txBody>
      </p:sp>
      <p:sp>
        <p:nvSpPr>
          <p:cNvPr id="313" name="Shape 313"/>
          <p:cNvSpPr/>
          <p:nvPr/>
        </p:nvSpPr>
        <p:spPr>
          <a:xfrm>
            <a:off x="313325" y="3348790"/>
            <a:ext cx="2476501" cy="1079501"/>
          </a:xfrm>
          <a:prstGeom prst="roundRect">
            <a:avLst>
              <a:gd name="adj" fmla="val 28023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25400" tIns="25400" rIns="25400" bIns="25400"/>
          <a:lstStyle/>
          <a:p>
            <a:pPr defTabSz="9144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324803" y="3680046"/>
            <a:ext cx="2453545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Registration Authority</a:t>
            </a:r>
          </a:p>
        </p:txBody>
      </p:sp>
      <p:sp>
        <p:nvSpPr>
          <p:cNvPr id="315" name="Shape 315"/>
          <p:cNvSpPr/>
          <p:nvPr/>
        </p:nvSpPr>
        <p:spPr>
          <a:xfrm>
            <a:off x="3402236" y="3348790"/>
            <a:ext cx="2476501" cy="1079501"/>
          </a:xfrm>
          <a:prstGeom prst="roundRect">
            <a:avLst>
              <a:gd name="adj" fmla="val 28023"/>
            </a:avLst>
          </a:prstGeom>
          <a:ln w="25400">
            <a:solidFill>
              <a:srgbClr val="85888D"/>
            </a:solidFill>
            <a:miter lim="400000"/>
          </a:ln>
        </p:spPr>
        <p:txBody>
          <a:bodyPr lIns="25400" tIns="25400" rIns="25400" bIns="25400"/>
          <a:lstStyle/>
          <a:p>
            <a:pPr defTabSz="9144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3583944" y="3680046"/>
            <a:ext cx="2100197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Privilege Escalator</a:t>
            </a:r>
          </a:p>
        </p:txBody>
      </p:sp>
      <p:sp>
        <p:nvSpPr>
          <p:cNvPr id="317" name="Shape 317"/>
          <p:cNvSpPr/>
          <p:nvPr/>
        </p:nvSpPr>
        <p:spPr>
          <a:xfrm flipH="1">
            <a:off x="1507031" y="2349500"/>
            <a:ext cx="1" cy="88923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886468" y="354515"/>
            <a:ext cx="894302" cy="41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4200"/>
              </a:spcBef>
              <a:defRPr sz="1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Device</a:t>
            </a:r>
          </a:p>
        </p:txBody>
      </p:sp>
      <p:sp>
        <p:nvSpPr>
          <p:cNvPr id="320" name="Shape 320"/>
          <p:cNvSpPr/>
          <p:nvPr/>
        </p:nvSpPr>
        <p:spPr>
          <a:xfrm flipV="1">
            <a:off x="1141826" y="2349499"/>
            <a:ext cx="1" cy="889232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323" name="Group 323"/>
          <p:cNvGrpSpPr/>
          <p:nvPr/>
        </p:nvGrpSpPr>
        <p:grpSpPr>
          <a:xfrm>
            <a:off x="1593746" y="3149521"/>
            <a:ext cx="344594" cy="386099"/>
            <a:chOff x="0" y="0"/>
            <a:chExt cx="344593" cy="386098"/>
          </a:xfrm>
        </p:grpSpPr>
        <p:sp>
          <p:nvSpPr>
            <p:cNvPr id="321" name="Shape 321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324" name="Shape 324"/>
          <p:cNvSpPr/>
          <p:nvPr/>
        </p:nvSpPr>
        <p:spPr>
          <a:xfrm>
            <a:off x="2029162" y="2023875"/>
            <a:ext cx="1380794" cy="1393495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25" name="Shape 325"/>
          <p:cNvSpPr/>
          <p:nvPr/>
        </p:nvSpPr>
        <p:spPr>
          <a:xfrm flipH="1" flipV="1">
            <a:off x="1907573" y="2225105"/>
            <a:ext cx="1413880" cy="1413880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328" name="Group 328"/>
          <p:cNvGrpSpPr/>
          <p:nvPr/>
        </p:nvGrpSpPr>
        <p:grpSpPr>
          <a:xfrm>
            <a:off x="1902162" y="2536512"/>
            <a:ext cx="344594" cy="386099"/>
            <a:chOff x="0" y="0"/>
            <a:chExt cx="344593" cy="386098"/>
          </a:xfrm>
        </p:grpSpPr>
        <p:sp>
          <p:nvSpPr>
            <p:cNvPr id="326" name="Shape 326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331" name="Group 331"/>
          <p:cNvGrpSpPr/>
          <p:nvPr/>
        </p:nvGrpSpPr>
        <p:grpSpPr>
          <a:xfrm>
            <a:off x="3493420" y="3149521"/>
            <a:ext cx="344595" cy="386099"/>
            <a:chOff x="0" y="0"/>
            <a:chExt cx="344593" cy="386098"/>
          </a:xfrm>
        </p:grpSpPr>
        <p:sp>
          <p:nvSpPr>
            <p:cNvPr id="329" name="Shape 329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334" name="Group 334"/>
          <p:cNvGrpSpPr/>
          <p:nvPr/>
        </p:nvGrpSpPr>
        <p:grpSpPr>
          <a:xfrm>
            <a:off x="703807" y="2219950"/>
            <a:ext cx="344594" cy="386100"/>
            <a:chOff x="0" y="0"/>
            <a:chExt cx="344593" cy="386098"/>
          </a:xfrm>
        </p:grpSpPr>
        <p:sp>
          <p:nvSpPr>
            <p:cNvPr id="332" name="Shape 332"/>
            <p:cNvSpPr/>
            <p:nvPr/>
          </p:nvSpPr>
          <p:spPr>
            <a:xfrm>
              <a:off x="0" y="20752"/>
              <a:ext cx="344594" cy="34459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42674" y="0"/>
              <a:ext cx="259245" cy="3860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5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1</a:t>
              </a:r>
            </a:p>
          </p:txBody>
        </p:sp>
      </p:grpSp>
      <p:pic>
        <p:nvPicPr>
          <p:cNvPr id="35" name="Graphic 34">
            <a:extLst>
              <a:ext uri="{FF2B5EF4-FFF2-40B4-BE49-F238E27FC236}">
                <a16:creationId xmlns:a16="http://schemas.microsoft.com/office/drawing/2014/main" id="{8CBA348C-B607-6248-A7BE-36004D07B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2517" y="906891"/>
            <a:ext cx="914400" cy="9144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A8123938-BDEA-BB47-AAE8-E32684A666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936" y="1162126"/>
            <a:ext cx="100584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3628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Menlo</vt:lpstr>
      <vt:lpstr>White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Brett Francis</cp:lastModifiedBy>
  <cp:revision>4</cp:revision>
  <dcterms:modified xsi:type="dcterms:W3CDTF">2018-10-19T04:02:42Z</dcterms:modified>
</cp:coreProperties>
</file>