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58" r:id="rId4"/>
    <p:sldId id="264" r:id="rId5"/>
    <p:sldId id="262" r:id="rId6"/>
    <p:sldId id="261" r:id="rId7"/>
    <p:sldId id="259" r:id="rId8"/>
    <p:sldId id="256" r:id="rId9"/>
    <p:sldId id="263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Command" id="{C594F117-DF5B-EC44-A9DD-1AC561A62973}">
          <p14:sldIdLst>
            <p14:sldId id="257"/>
          </p14:sldIdLst>
        </p14:section>
        <p14:section name="Device Bootstrap" id="{121889D5-0496-EF48-9CB5-AAF83C368E53}">
          <p14:sldIdLst>
            <p14:sldId id="260"/>
          </p14:sldIdLst>
        </p14:section>
        <p14:section name="Device State Replica" id="{DB84048D-A1BB-CF43-97EC-B172CECE7348}">
          <p14:sldIdLst>
            <p14:sldId id="258"/>
            <p14:sldId id="264"/>
          </p14:sldIdLst>
        </p14:section>
        <p14:section name="Gateway" id="{1271CC83-3A93-3A49-8EC9-055EE1C2AEA1}">
          <p14:sldIdLst>
            <p14:sldId id="262"/>
          </p14:sldIdLst>
        </p14:section>
        <p14:section name="Gateway Algorithms" id="{5A7D214B-1A4F-994D-9437-1E6B248CD625}">
          <p14:sldIdLst>
            <p14:sldId id="261"/>
          </p14:sldIdLst>
        </p14:section>
        <p14:section name="Software Update" id="{BEA2378D-C1DA-414C-87E3-E48E09EB7984}">
          <p14:sldIdLst>
            <p14:sldId id="259"/>
          </p14:sldIdLst>
        </p14:section>
        <p14:section name="Telemetry" id="{1ADC3656-0B18-1340-98B8-8AEEC263A2F2}">
          <p14:sldIdLst>
            <p14:sldId id="256"/>
          </p14:sldIdLst>
        </p14:section>
        <p14:section name="Telemetry Archiving" id="{22565966-CD78-9E4F-9185-C4E77A995DD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D"/>
    <a:srgbClr val="B9EFBA"/>
    <a:srgbClr val="DCFCCA"/>
    <a:srgbClr val="118730"/>
    <a:srgbClr val="116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svg"/><Relationship Id="rId7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emf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svg"/><Relationship Id="rId7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emf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9.emf"/><Relationship Id="rId5" Type="http://schemas.openxmlformats.org/officeDocument/2006/relationships/image" Target="../media/image11.png"/><Relationship Id="rId10" Type="http://schemas.openxmlformats.org/officeDocument/2006/relationships/image" Target="../media/image8.svg"/><Relationship Id="rId4" Type="http://schemas.openxmlformats.org/officeDocument/2006/relationships/image" Target="../media/image6.emf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746932" y="2151638"/>
            <a:ext cx="20550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</a:t>
            </a:r>
            <a:r>
              <a:rPr dirty="0"/>
              <a:t>ommands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</a:t>
            </a:r>
            <a:r>
              <a:rPr dirty="0"/>
              <a:t>ommands</a:t>
            </a:r>
            <a:r>
              <a:rPr lang="en-US" dirty="0"/>
              <a:t>/</a:t>
            </a:r>
            <a:r>
              <a:rPr lang="en-US" dirty="0" err="1"/>
              <a:t>deviceID</a:t>
            </a:r>
            <a:r>
              <a:rPr dirty="0"/>
              <a:t>/ack</a:t>
            </a:r>
          </a:p>
        </p:txBody>
      </p:sp>
      <p:sp>
        <p:nvSpPr>
          <p:cNvPr id="149" name="Shape 149"/>
          <p:cNvSpPr/>
          <p:nvPr/>
        </p:nvSpPr>
        <p:spPr>
          <a:xfrm>
            <a:off x="2157417" y="1173060"/>
            <a:ext cx="2164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52" name="Shape 152"/>
          <p:cNvSpPr/>
          <p:nvPr/>
        </p:nvSpPr>
        <p:spPr>
          <a:xfrm>
            <a:off x="5859417" y="1839729"/>
            <a:ext cx="700601" cy="38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Topics</a:t>
            </a:r>
          </a:p>
        </p:txBody>
      </p:sp>
      <p:sp>
        <p:nvSpPr>
          <p:cNvPr id="154" name="Shape 154"/>
          <p:cNvSpPr/>
          <p:nvPr/>
        </p:nvSpPr>
        <p:spPr>
          <a:xfrm>
            <a:off x="4330865" y="1171319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156" name="Shape 156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160" name="Group 160"/>
          <p:cNvGrpSpPr/>
          <p:nvPr/>
        </p:nvGrpSpPr>
        <p:grpSpPr>
          <a:xfrm>
            <a:off x="3630168" y="8197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7" name="Shape 157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61" name="Shape 161"/>
          <p:cNvSpPr/>
          <p:nvPr/>
        </p:nvSpPr>
        <p:spPr>
          <a:xfrm>
            <a:off x="3320825" y="483284"/>
            <a:ext cx="1000720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6715377" y="1173732"/>
            <a:ext cx="313706" cy="386100"/>
            <a:chOff x="0" y="0"/>
            <a:chExt cx="313705" cy="386098"/>
          </a:xfrm>
        </p:grpSpPr>
        <p:sp>
          <p:nvSpPr>
            <p:cNvPr id="162" name="Shape 162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2503937" y="1719961"/>
            <a:ext cx="382033" cy="253091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5" name="Shape 165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69" name="Shape 169"/>
          <p:cNvSpPr/>
          <p:nvPr/>
        </p:nvSpPr>
        <p:spPr>
          <a:xfrm>
            <a:off x="2249461" y="2005829"/>
            <a:ext cx="1544396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Acknowledgment</a:t>
            </a:r>
          </a:p>
        </p:txBody>
      </p:sp>
      <p:sp>
        <p:nvSpPr>
          <p:cNvPr id="170" name="Shape 170"/>
          <p:cNvSpPr/>
          <p:nvPr/>
        </p:nvSpPr>
        <p:spPr>
          <a:xfrm flipH="1" flipV="1">
            <a:off x="2157417" y="1554060"/>
            <a:ext cx="2164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74" name="Group 174"/>
          <p:cNvGrpSpPr/>
          <p:nvPr/>
        </p:nvGrpSpPr>
        <p:grpSpPr>
          <a:xfrm>
            <a:off x="2000879" y="676018"/>
            <a:ext cx="313707" cy="386100"/>
            <a:chOff x="0" y="0"/>
            <a:chExt cx="313705" cy="386098"/>
          </a:xfrm>
        </p:grpSpPr>
        <p:sp>
          <p:nvSpPr>
            <p:cNvPr id="172" name="Shape 172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1985435" y="1719961"/>
            <a:ext cx="344594" cy="386099"/>
            <a:chOff x="0" y="0"/>
            <a:chExt cx="344593" cy="386098"/>
          </a:xfrm>
        </p:grpSpPr>
        <p:sp>
          <p:nvSpPr>
            <p:cNvPr id="175" name="Shape 175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4354031" y="676018"/>
            <a:ext cx="344594" cy="386100"/>
            <a:chOff x="0" y="0"/>
            <a:chExt cx="344593" cy="386098"/>
          </a:xfrm>
        </p:grpSpPr>
        <p:sp>
          <p:nvSpPr>
            <p:cNvPr id="178" name="Shape 17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DCB0EF4D-CC1A-AD4F-A826-E819F8FCE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620" y="860641"/>
            <a:ext cx="1005840" cy="100584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59CD575-1415-4F4F-AA9C-F15830F70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6D0C1A-7ED5-2F4C-9328-0497193C5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774" y="1001022"/>
            <a:ext cx="746449" cy="7315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4"/>
          <p:cNvGrpSpPr/>
          <p:nvPr/>
        </p:nvGrpSpPr>
        <p:grpSpPr>
          <a:xfrm>
            <a:off x="1902162" y="900258"/>
            <a:ext cx="344594" cy="386099"/>
            <a:chOff x="0" y="0"/>
            <a:chExt cx="344593" cy="386098"/>
          </a:xfrm>
        </p:grpSpPr>
        <p:sp>
          <p:nvSpPr>
            <p:cNvPr id="302" name="Shape 30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305" name="Shape 305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 flipH="1" flipV="1">
            <a:off x="2030417" y="1363560"/>
            <a:ext cx="22704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887846" y="1839729"/>
            <a:ext cx="643745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</a:t>
            </a:r>
          </a:p>
        </p:txBody>
      </p:sp>
      <p:sp>
        <p:nvSpPr>
          <p:cNvPr id="309" name="Shape 309"/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311" name="Shape 311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sp>
        <p:nvSpPr>
          <p:cNvPr id="312" name="Shape 312"/>
          <p:cNvSpPr/>
          <p:nvPr/>
        </p:nvSpPr>
        <p:spPr>
          <a:xfrm>
            <a:off x="4884561" y="2243972"/>
            <a:ext cx="1962076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/>
              <a:t>namespace/</a:t>
            </a:r>
            <a:r>
              <a:rPr dirty="0" err="1"/>
              <a:t>deviceID</a:t>
            </a:r>
            <a:r>
              <a:rPr dirty="0"/>
              <a:t>/#</a:t>
            </a:r>
          </a:p>
        </p:txBody>
      </p:sp>
      <p:sp>
        <p:nvSpPr>
          <p:cNvPr id="313" name="Shape 313"/>
          <p:cNvSpPr/>
          <p:nvPr/>
        </p:nvSpPr>
        <p:spPr>
          <a:xfrm>
            <a:off x="313325" y="3348790"/>
            <a:ext cx="2476501" cy="1079501"/>
          </a:xfrm>
          <a:prstGeom prst="roundRect">
            <a:avLst>
              <a:gd name="adj" fmla="val 2802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24803" y="3680046"/>
            <a:ext cx="2453545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Registration Authority</a:t>
            </a:r>
          </a:p>
        </p:txBody>
      </p:sp>
      <p:sp>
        <p:nvSpPr>
          <p:cNvPr id="315" name="Shape 315"/>
          <p:cNvSpPr/>
          <p:nvPr/>
        </p:nvSpPr>
        <p:spPr>
          <a:xfrm>
            <a:off x="3402236" y="3348790"/>
            <a:ext cx="2476501" cy="1079501"/>
          </a:xfrm>
          <a:prstGeom prst="roundRect">
            <a:avLst>
              <a:gd name="adj" fmla="val 2802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583944" y="3680046"/>
            <a:ext cx="2100197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Privilege Escalator</a:t>
            </a:r>
          </a:p>
        </p:txBody>
      </p:sp>
      <p:sp>
        <p:nvSpPr>
          <p:cNvPr id="317" name="Shape 317"/>
          <p:cNvSpPr/>
          <p:nvPr/>
        </p:nvSpPr>
        <p:spPr>
          <a:xfrm flipH="1">
            <a:off x="1507031" y="2349500"/>
            <a:ext cx="1" cy="88923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886468" y="35451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320" name="Shape 320"/>
          <p:cNvSpPr/>
          <p:nvPr/>
        </p:nvSpPr>
        <p:spPr>
          <a:xfrm flipV="1">
            <a:off x="1141826" y="2349499"/>
            <a:ext cx="1" cy="889232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23" name="Group 323"/>
          <p:cNvGrpSpPr/>
          <p:nvPr/>
        </p:nvGrpSpPr>
        <p:grpSpPr>
          <a:xfrm>
            <a:off x="1593746" y="3149521"/>
            <a:ext cx="344594" cy="386099"/>
            <a:chOff x="0" y="0"/>
            <a:chExt cx="344593" cy="386098"/>
          </a:xfrm>
        </p:grpSpPr>
        <p:sp>
          <p:nvSpPr>
            <p:cNvPr id="321" name="Shape 321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2029162" y="2023875"/>
            <a:ext cx="1380794" cy="1393495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H="1" flipV="1">
            <a:off x="1907573" y="2225105"/>
            <a:ext cx="1413880" cy="141388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28" name="Group 328"/>
          <p:cNvGrpSpPr/>
          <p:nvPr/>
        </p:nvGrpSpPr>
        <p:grpSpPr>
          <a:xfrm>
            <a:off x="1902162" y="2536512"/>
            <a:ext cx="344594" cy="386099"/>
            <a:chOff x="0" y="0"/>
            <a:chExt cx="344593" cy="386098"/>
          </a:xfrm>
        </p:grpSpPr>
        <p:sp>
          <p:nvSpPr>
            <p:cNvPr id="326" name="Shape 326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3493420" y="3149521"/>
            <a:ext cx="344595" cy="386099"/>
            <a:chOff x="0" y="0"/>
            <a:chExt cx="344593" cy="386098"/>
          </a:xfrm>
        </p:grpSpPr>
        <p:sp>
          <p:nvSpPr>
            <p:cNvPr id="329" name="Shape 329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703807" y="2219950"/>
            <a:ext cx="344594" cy="386100"/>
            <a:chOff x="0" y="0"/>
            <a:chExt cx="344593" cy="386098"/>
          </a:xfrm>
        </p:grpSpPr>
        <p:sp>
          <p:nvSpPr>
            <p:cNvPr id="332" name="Shape 33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8CBA348C-B607-6248-A7BE-36004D07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8123938-BDEA-BB47-AAE8-E32684A66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936" y="1162126"/>
            <a:ext cx="1005840" cy="10058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264">
            <a:extLst>
              <a:ext uri="{FF2B5EF4-FFF2-40B4-BE49-F238E27FC236}">
                <a16:creationId xmlns:a16="http://schemas.microsoft.com/office/drawing/2014/main" id="{9EDE4066-E18A-CE4E-9619-98E8C39CF73E}"/>
              </a:ext>
            </a:extLst>
          </p:cNvPr>
          <p:cNvSpPr/>
          <p:nvPr/>
        </p:nvSpPr>
        <p:spPr>
          <a:xfrm>
            <a:off x="8049373" y="1507880"/>
            <a:ext cx="2189528" cy="2665830"/>
          </a:xfrm>
          <a:prstGeom prst="roundRect">
            <a:avLst>
              <a:gd name="adj" fmla="val 13816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" name="Shape 265">
            <a:extLst>
              <a:ext uri="{FF2B5EF4-FFF2-40B4-BE49-F238E27FC236}">
                <a16:creationId xmlns:a16="http://schemas.microsoft.com/office/drawing/2014/main" id="{C2ED9BB1-19C5-474A-AACA-37B39BEA5381}"/>
              </a:ext>
            </a:extLst>
          </p:cNvPr>
          <p:cNvSpPr/>
          <p:nvPr/>
        </p:nvSpPr>
        <p:spPr>
          <a:xfrm>
            <a:off x="8175089" y="1569543"/>
            <a:ext cx="1938096" cy="41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Device </a:t>
            </a:r>
            <a:r>
              <a:rPr lang="en-US" dirty="0"/>
              <a:t>State</a:t>
            </a:r>
            <a:endParaRPr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0063E05C-1A16-DE41-847F-62ED56B5F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1005" y="2048193"/>
            <a:ext cx="914400" cy="9144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16741F-E203-3C40-AFA6-6A3F2372F9F0}"/>
              </a:ext>
            </a:extLst>
          </p:cNvPr>
          <p:cNvCxnSpPr/>
          <p:nvPr/>
        </p:nvCxnSpPr>
        <p:spPr>
          <a:xfrm>
            <a:off x="9143946" y="2946298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CF1FDEB7-2A85-6847-97EF-7116A056665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8902646" y="3293155"/>
            <a:ext cx="482600" cy="63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3" name="Shape 183"/>
          <p:cNvSpPr/>
          <p:nvPr/>
        </p:nvSpPr>
        <p:spPr>
          <a:xfrm>
            <a:off x="4535678" y="322481"/>
            <a:ext cx="3381138" cy="2665831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746932" y="2209824"/>
            <a:ext cx="289181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update/delta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update/accepted</a:t>
            </a:r>
          </a:p>
        </p:txBody>
      </p:sp>
      <p:sp>
        <p:nvSpPr>
          <p:cNvPr id="185" name="Shape 185"/>
          <p:cNvSpPr/>
          <p:nvPr/>
        </p:nvSpPr>
        <p:spPr>
          <a:xfrm flipH="1" flipV="1">
            <a:off x="2119317" y="1173060"/>
            <a:ext cx="22149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86468" y="35451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87" name="Shape 187"/>
          <p:cNvSpPr/>
          <p:nvPr/>
        </p:nvSpPr>
        <p:spPr>
          <a:xfrm>
            <a:off x="5257199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191" name="Group 191"/>
          <p:cNvGrpSpPr/>
          <p:nvPr/>
        </p:nvGrpSpPr>
        <p:grpSpPr>
          <a:xfrm>
            <a:off x="3685036" y="1870191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8" name="Shape 188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2" name="Shape 192"/>
          <p:cNvSpPr/>
          <p:nvPr/>
        </p:nvSpPr>
        <p:spPr>
          <a:xfrm>
            <a:off x="3375693" y="1533759"/>
            <a:ext cx="1000720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sp>
        <p:nvSpPr>
          <p:cNvPr id="193" name="Shape 193"/>
          <p:cNvSpPr/>
          <p:nvPr/>
        </p:nvSpPr>
        <p:spPr>
          <a:xfrm>
            <a:off x="2119317" y="1554060"/>
            <a:ext cx="22149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767067" y="1839729"/>
            <a:ext cx="885302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Topics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7743321" y="559273"/>
            <a:ext cx="344595" cy="386099"/>
            <a:chOff x="0" y="0"/>
            <a:chExt cx="344593" cy="386098"/>
          </a:xfrm>
        </p:grpSpPr>
        <p:sp>
          <p:nvSpPr>
            <p:cNvPr id="202" name="Shape 20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2503937" y="809026"/>
            <a:ext cx="382033" cy="253092"/>
            <a:chOff x="0" y="0"/>
            <a:chExt cx="382032" cy="253090"/>
          </a:xfrm>
        </p:grpSpPr>
        <p:sp>
          <p:nvSpPr>
            <p:cNvPr id="205" name="Shape 205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2249461" y="472594"/>
            <a:ext cx="890984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8209054" y="1305181"/>
            <a:ext cx="344594" cy="386100"/>
            <a:chOff x="0" y="0"/>
            <a:chExt cx="344593" cy="386098"/>
          </a:xfrm>
        </p:grpSpPr>
        <p:sp>
          <p:nvSpPr>
            <p:cNvPr id="210" name="Shape 210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313566" y="1187980"/>
            <a:ext cx="344594" cy="386100"/>
            <a:chOff x="0" y="0"/>
            <a:chExt cx="344593" cy="386098"/>
          </a:xfrm>
        </p:grpSpPr>
        <p:sp>
          <p:nvSpPr>
            <p:cNvPr id="213" name="Shape 213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313566" y="1736712"/>
            <a:ext cx="344594" cy="386100"/>
            <a:chOff x="0" y="0"/>
            <a:chExt cx="344593" cy="386098"/>
          </a:xfrm>
        </p:grpSpPr>
        <p:sp>
          <p:nvSpPr>
            <p:cNvPr id="216" name="Shape 216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219" name="Shape 219"/>
          <p:cNvSpPr/>
          <p:nvPr/>
        </p:nvSpPr>
        <p:spPr>
          <a:xfrm flipH="1" flipV="1">
            <a:off x="2106618" y="2488799"/>
            <a:ext cx="221492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23" name="Group 223"/>
          <p:cNvGrpSpPr/>
          <p:nvPr/>
        </p:nvGrpSpPr>
        <p:grpSpPr>
          <a:xfrm>
            <a:off x="2491237" y="2912343"/>
            <a:ext cx="382033" cy="253092"/>
            <a:chOff x="0" y="0"/>
            <a:chExt cx="382032" cy="253090"/>
          </a:xfrm>
        </p:grpSpPr>
        <p:sp>
          <p:nvSpPr>
            <p:cNvPr id="220" name="Shape 220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24" name="Shape 224"/>
          <p:cNvSpPr/>
          <p:nvPr/>
        </p:nvSpPr>
        <p:spPr>
          <a:xfrm>
            <a:off x="2236761" y="2575911"/>
            <a:ext cx="890984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227" name="Group 227"/>
          <p:cNvGrpSpPr/>
          <p:nvPr/>
        </p:nvGrpSpPr>
        <p:grpSpPr>
          <a:xfrm>
            <a:off x="1944591" y="2849498"/>
            <a:ext cx="344596" cy="386101"/>
            <a:chOff x="0" y="0"/>
            <a:chExt cx="344594" cy="386099"/>
          </a:xfrm>
        </p:grpSpPr>
        <p:sp>
          <p:nvSpPr>
            <p:cNvPr id="225" name="Shape 225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2675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7</a:t>
              </a:r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1924860" y="676018"/>
            <a:ext cx="344594" cy="386100"/>
            <a:chOff x="0" y="0"/>
            <a:chExt cx="344593" cy="386098"/>
          </a:xfrm>
        </p:grpSpPr>
        <p:sp>
          <p:nvSpPr>
            <p:cNvPr id="228" name="Shape 22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33" name="Group 233"/>
          <p:cNvGrpSpPr/>
          <p:nvPr/>
        </p:nvGrpSpPr>
        <p:grpSpPr>
          <a:xfrm>
            <a:off x="7807780" y="2168750"/>
            <a:ext cx="344594" cy="386100"/>
            <a:chOff x="0" y="0"/>
            <a:chExt cx="344593" cy="386098"/>
          </a:xfrm>
        </p:grpSpPr>
        <p:sp>
          <p:nvSpPr>
            <p:cNvPr id="231" name="Shape 231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7807780" y="1776984"/>
            <a:ext cx="344594" cy="386100"/>
            <a:chOff x="0" y="0"/>
            <a:chExt cx="344593" cy="386098"/>
          </a:xfrm>
        </p:grpSpPr>
        <p:sp>
          <p:nvSpPr>
            <p:cNvPr id="234" name="Shape 234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7807780" y="2552746"/>
            <a:ext cx="344594" cy="386099"/>
            <a:chOff x="0" y="0"/>
            <a:chExt cx="344593" cy="386098"/>
          </a:xfrm>
        </p:grpSpPr>
        <p:sp>
          <p:nvSpPr>
            <p:cNvPr id="237" name="Shape 237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3142100" y="1741724"/>
            <a:ext cx="344595" cy="386101"/>
            <a:chOff x="0" y="0"/>
            <a:chExt cx="344594" cy="386099"/>
          </a:xfrm>
        </p:grpSpPr>
        <p:sp>
          <p:nvSpPr>
            <p:cNvPr id="240" name="Shape 240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5</a:t>
              </a:r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D293A9BA-19BB-684D-AD06-B5649BE8C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699" y="1184510"/>
            <a:ext cx="1005840" cy="10058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C13C8FF-A4BD-2A41-934D-E1590B872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300" y="386562"/>
            <a:ext cx="746449" cy="7315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40186DD7-46F3-3745-96F9-B7293DF6EC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52918" y="910385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264">
            <a:extLst>
              <a:ext uri="{FF2B5EF4-FFF2-40B4-BE49-F238E27FC236}">
                <a16:creationId xmlns:a16="http://schemas.microsoft.com/office/drawing/2014/main" id="{9EDE4066-E18A-CE4E-9619-98E8C39CF73E}"/>
              </a:ext>
            </a:extLst>
          </p:cNvPr>
          <p:cNvSpPr/>
          <p:nvPr/>
        </p:nvSpPr>
        <p:spPr>
          <a:xfrm>
            <a:off x="8049373" y="1507880"/>
            <a:ext cx="2189528" cy="2665830"/>
          </a:xfrm>
          <a:prstGeom prst="roundRect">
            <a:avLst>
              <a:gd name="adj" fmla="val 13816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" name="Shape 265">
            <a:extLst>
              <a:ext uri="{FF2B5EF4-FFF2-40B4-BE49-F238E27FC236}">
                <a16:creationId xmlns:a16="http://schemas.microsoft.com/office/drawing/2014/main" id="{C2ED9BB1-19C5-474A-AACA-37B39BEA5381}"/>
              </a:ext>
            </a:extLst>
          </p:cNvPr>
          <p:cNvSpPr/>
          <p:nvPr/>
        </p:nvSpPr>
        <p:spPr>
          <a:xfrm>
            <a:off x="8175089" y="1569543"/>
            <a:ext cx="1938096" cy="41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Device </a:t>
            </a:r>
            <a:r>
              <a:rPr lang="en-US" dirty="0"/>
              <a:t>State</a:t>
            </a:r>
            <a:endParaRPr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0063E05C-1A16-DE41-847F-62ED56B5F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1005" y="2048193"/>
            <a:ext cx="914400" cy="9144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16741F-E203-3C40-AFA6-6A3F2372F9F0}"/>
              </a:ext>
            </a:extLst>
          </p:cNvPr>
          <p:cNvCxnSpPr/>
          <p:nvPr/>
        </p:nvCxnSpPr>
        <p:spPr>
          <a:xfrm>
            <a:off x="9143946" y="2946298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CF1FDEB7-2A85-6847-97EF-7116A056665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8902646" y="3293155"/>
            <a:ext cx="482600" cy="63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3" name="Shape 183"/>
          <p:cNvSpPr/>
          <p:nvPr/>
        </p:nvSpPr>
        <p:spPr>
          <a:xfrm>
            <a:off x="4535678" y="322481"/>
            <a:ext cx="3381138" cy="2665831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746932" y="2209824"/>
            <a:ext cx="289181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update/delta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update/accepted</a:t>
            </a:r>
          </a:p>
        </p:txBody>
      </p:sp>
      <p:sp>
        <p:nvSpPr>
          <p:cNvPr id="185" name="Shape 185"/>
          <p:cNvSpPr/>
          <p:nvPr/>
        </p:nvSpPr>
        <p:spPr>
          <a:xfrm flipH="1" flipV="1">
            <a:off x="2119317" y="1173060"/>
            <a:ext cx="22149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86468" y="35451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87" name="Shape 187"/>
          <p:cNvSpPr/>
          <p:nvPr/>
        </p:nvSpPr>
        <p:spPr>
          <a:xfrm>
            <a:off x="5257199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sp>
        <p:nvSpPr>
          <p:cNvPr id="197" name="Shape 197"/>
          <p:cNvSpPr/>
          <p:nvPr/>
        </p:nvSpPr>
        <p:spPr>
          <a:xfrm>
            <a:off x="5767067" y="1839729"/>
            <a:ext cx="885302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Topics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7807779" y="559273"/>
            <a:ext cx="344595" cy="386099"/>
            <a:chOff x="0" y="0"/>
            <a:chExt cx="344593" cy="386098"/>
          </a:xfrm>
        </p:grpSpPr>
        <p:sp>
          <p:nvSpPr>
            <p:cNvPr id="202" name="Shape 20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2503937" y="809026"/>
            <a:ext cx="382033" cy="253092"/>
            <a:chOff x="0" y="0"/>
            <a:chExt cx="382032" cy="253090"/>
          </a:xfrm>
        </p:grpSpPr>
        <p:sp>
          <p:nvSpPr>
            <p:cNvPr id="205" name="Shape 205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2249461" y="472594"/>
            <a:ext cx="890984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215" name="Group 215"/>
          <p:cNvGrpSpPr/>
          <p:nvPr/>
        </p:nvGrpSpPr>
        <p:grpSpPr>
          <a:xfrm>
            <a:off x="1924860" y="1699524"/>
            <a:ext cx="344594" cy="386100"/>
            <a:chOff x="0" y="0"/>
            <a:chExt cx="344593" cy="386098"/>
          </a:xfrm>
        </p:grpSpPr>
        <p:sp>
          <p:nvSpPr>
            <p:cNvPr id="213" name="Shape 213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19" name="Shape 219"/>
          <p:cNvSpPr/>
          <p:nvPr/>
        </p:nvSpPr>
        <p:spPr>
          <a:xfrm flipH="1" flipV="1">
            <a:off x="2106618" y="2142331"/>
            <a:ext cx="221492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23" name="Group 223"/>
          <p:cNvGrpSpPr/>
          <p:nvPr/>
        </p:nvGrpSpPr>
        <p:grpSpPr>
          <a:xfrm>
            <a:off x="2491237" y="2565875"/>
            <a:ext cx="382033" cy="253092"/>
            <a:chOff x="0" y="0"/>
            <a:chExt cx="382032" cy="253090"/>
          </a:xfrm>
        </p:grpSpPr>
        <p:sp>
          <p:nvSpPr>
            <p:cNvPr id="220" name="Shape 220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24" name="Shape 224"/>
          <p:cNvSpPr/>
          <p:nvPr/>
        </p:nvSpPr>
        <p:spPr>
          <a:xfrm>
            <a:off x="2236761" y="2229443"/>
            <a:ext cx="890984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1924860" y="676018"/>
            <a:ext cx="344594" cy="386100"/>
            <a:chOff x="0" y="0"/>
            <a:chExt cx="344593" cy="386098"/>
          </a:xfrm>
        </p:grpSpPr>
        <p:sp>
          <p:nvSpPr>
            <p:cNvPr id="228" name="Shape 22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33" name="Group 233"/>
          <p:cNvGrpSpPr/>
          <p:nvPr/>
        </p:nvGrpSpPr>
        <p:grpSpPr>
          <a:xfrm>
            <a:off x="7807780" y="2168750"/>
            <a:ext cx="344594" cy="386100"/>
            <a:chOff x="0" y="0"/>
            <a:chExt cx="344593" cy="386098"/>
          </a:xfrm>
        </p:grpSpPr>
        <p:sp>
          <p:nvSpPr>
            <p:cNvPr id="231" name="Shape 231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7807780" y="1776984"/>
            <a:ext cx="344594" cy="386100"/>
            <a:chOff x="0" y="0"/>
            <a:chExt cx="344593" cy="386098"/>
          </a:xfrm>
        </p:grpSpPr>
        <p:sp>
          <p:nvSpPr>
            <p:cNvPr id="234" name="Shape 234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7807780" y="949072"/>
            <a:ext cx="344594" cy="386099"/>
            <a:chOff x="0" y="0"/>
            <a:chExt cx="344593" cy="386098"/>
          </a:xfrm>
        </p:grpSpPr>
        <p:sp>
          <p:nvSpPr>
            <p:cNvPr id="237" name="Shape 237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6</a:t>
              </a:r>
              <a:endParaRPr dirty="0"/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D293A9BA-19BB-684D-AD06-B5649BE8C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699" y="1184510"/>
            <a:ext cx="1005840" cy="10058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C13C8FF-A4BD-2A41-934D-E1590B872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300" y="386562"/>
            <a:ext cx="746449" cy="7315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40186DD7-46F3-3745-96F9-B7293DF6EC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52918" y="9103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8162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886468" y="650390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Device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1810960" y="1055754"/>
            <a:ext cx="344595" cy="386101"/>
            <a:chOff x="0" y="0"/>
            <a:chExt cx="344594" cy="386099"/>
          </a:xfrm>
        </p:grpSpPr>
        <p:sp>
          <p:nvSpPr>
            <p:cNvPr id="228" name="Shape 22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62" name="Shape 183">
            <a:extLst>
              <a:ext uri="{FF2B5EF4-FFF2-40B4-BE49-F238E27FC236}">
                <a16:creationId xmlns:a16="http://schemas.microsoft.com/office/drawing/2014/main" id="{0DBD8501-F6E9-BD49-824F-CD1AEBFAC3A7}"/>
              </a:ext>
            </a:extLst>
          </p:cNvPr>
          <p:cNvSpPr/>
          <p:nvPr/>
        </p:nvSpPr>
        <p:spPr>
          <a:xfrm>
            <a:off x="3599323" y="489566"/>
            <a:ext cx="2061135" cy="2395728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Shape 187">
            <a:extLst>
              <a:ext uri="{FF2B5EF4-FFF2-40B4-BE49-F238E27FC236}">
                <a16:creationId xmlns:a16="http://schemas.microsoft.com/office/drawing/2014/main" id="{EE308E7E-A63C-334A-B1ED-934E5A75AA39}"/>
              </a:ext>
            </a:extLst>
          </p:cNvPr>
          <p:cNvSpPr/>
          <p:nvPr/>
        </p:nvSpPr>
        <p:spPr>
          <a:xfrm>
            <a:off x="4018852" y="650390"/>
            <a:ext cx="1126904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Gateway</a:t>
            </a:r>
            <a:endParaRPr dirty="0"/>
          </a:p>
        </p:txBody>
      </p:sp>
      <p:sp>
        <p:nvSpPr>
          <p:cNvPr id="64" name="Shape 183">
            <a:extLst>
              <a:ext uri="{FF2B5EF4-FFF2-40B4-BE49-F238E27FC236}">
                <a16:creationId xmlns:a16="http://schemas.microsoft.com/office/drawing/2014/main" id="{0A7C6C71-F308-A94B-BA84-6AAFD2B94953}"/>
              </a:ext>
            </a:extLst>
          </p:cNvPr>
          <p:cNvSpPr/>
          <p:nvPr/>
        </p:nvSpPr>
        <p:spPr>
          <a:xfrm>
            <a:off x="7484826" y="354515"/>
            <a:ext cx="1965960" cy="2665831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187">
            <a:extLst>
              <a:ext uri="{FF2B5EF4-FFF2-40B4-BE49-F238E27FC236}">
                <a16:creationId xmlns:a16="http://schemas.microsoft.com/office/drawing/2014/main" id="{E5EED56B-77AD-5D45-A94C-1E753CD61DC0}"/>
              </a:ext>
            </a:extLst>
          </p:cNvPr>
          <p:cNvSpPr/>
          <p:nvPr/>
        </p:nvSpPr>
        <p:spPr>
          <a:xfrm>
            <a:off x="7498758" y="386549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sp>
        <p:nvSpPr>
          <p:cNvPr id="68" name="Shape 197">
            <a:extLst>
              <a:ext uri="{FF2B5EF4-FFF2-40B4-BE49-F238E27FC236}">
                <a16:creationId xmlns:a16="http://schemas.microsoft.com/office/drawing/2014/main" id="{4795B9B0-8DE5-4348-9DAB-AEB5FED7791A}"/>
              </a:ext>
            </a:extLst>
          </p:cNvPr>
          <p:cNvSpPr/>
          <p:nvPr/>
        </p:nvSpPr>
        <p:spPr>
          <a:xfrm>
            <a:off x="8025155" y="1871763"/>
            <a:ext cx="885302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Topics</a:t>
            </a:r>
          </a:p>
        </p:txBody>
      </p:sp>
      <p:sp>
        <p:nvSpPr>
          <p:cNvPr id="70" name="Shape 184">
            <a:extLst>
              <a:ext uri="{FF2B5EF4-FFF2-40B4-BE49-F238E27FC236}">
                <a16:creationId xmlns:a16="http://schemas.microsoft.com/office/drawing/2014/main" id="{14BD8514-F1E2-3C40-9E9C-73330F789997}"/>
              </a:ext>
            </a:extLst>
          </p:cNvPr>
          <p:cNvSpPr/>
          <p:nvPr/>
        </p:nvSpPr>
        <p:spPr>
          <a:xfrm>
            <a:off x="3794694" y="1114213"/>
            <a:ext cx="177612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telemetry/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commands/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4045FC-B159-5C4A-959F-12BD8C03387F}"/>
              </a:ext>
            </a:extLst>
          </p:cNvPr>
          <p:cNvGrpSpPr/>
          <p:nvPr/>
        </p:nvGrpSpPr>
        <p:grpSpPr>
          <a:xfrm>
            <a:off x="5764000" y="862086"/>
            <a:ext cx="1542809" cy="1650689"/>
            <a:chOff x="5764000" y="767119"/>
            <a:chExt cx="1542809" cy="1650689"/>
          </a:xfrm>
        </p:grpSpPr>
        <p:sp>
          <p:nvSpPr>
            <p:cNvPr id="71" name="Shape 185">
              <a:extLst>
                <a:ext uri="{FF2B5EF4-FFF2-40B4-BE49-F238E27FC236}">
                  <a16:creationId xmlns:a16="http://schemas.microsoft.com/office/drawing/2014/main" id="{3DC1223A-D761-C242-AC74-6733365F2118}"/>
                </a:ext>
              </a:extLst>
            </p:cNvPr>
            <p:cNvSpPr/>
            <p:nvPr/>
          </p:nvSpPr>
          <p:spPr>
            <a:xfrm flipH="1" flipV="1">
              <a:off x="5764000" y="1467585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72" name="Group 191">
              <a:extLst>
                <a:ext uri="{FF2B5EF4-FFF2-40B4-BE49-F238E27FC236}">
                  <a16:creationId xmlns:a16="http://schemas.microsoft.com/office/drawing/2014/main" id="{D12E831B-7423-DB4B-8189-E804F6C6B50B}"/>
                </a:ext>
              </a:extLst>
            </p:cNvPr>
            <p:cNvGrpSpPr/>
            <p:nvPr/>
          </p:nvGrpSpPr>
          <p:grpSpPr>
            <a:xfrm>
              <a:off x="6615432" y="2164716"/>
              <a:ext cx="382033" cy="253092"/>
              <a:chOff x="0" y="0"/>
              <a:chExt cx="382032" cy="253090"/>
            </a:xfrm>
          </p:grpSpPr>
          <p:sp>
            <p:nvSpPr>
              <p:cNvPr id="73" name="Shape 188">
                <a:extLst>
                  <a:ext uri="{FF2B5EF4-FFF2-40B4-BE49-F238E27FC236}">
                    <a16:creationId xmlns:a16="http://schemas.microsoft.com/office/drawing/2014/main" id="{284CFCF2-0841-2B42-B6FA-C4D489A3CD1C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4" name="Shape 189">
                <a:extLst>
                  <a:ext uri="{FF2B5EF4-FFF2-40B4-BE49-F238E27FC236}">
                    <a16:creationId xmlns:a16="http://schemas.microsoft.com/office/drawing/2014/main" id="{F445C73C-AE27-AC41-A4E8-D3EE3483F4B4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75" name="Shape 190">
                <a:extLst>
                  <a:ext uri="{FF2B5EF4-FFF2-40B4-BE49-F238E27FC236}">
                    <a16:creationId xmlns:a16="http://schemas.microsoft.com/office/drawing/2014/main" id="{76D3F5CD-8B72-F246-A29A-B04F9C2A7DBD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76" name="Shape 192">
              <a:extLst>
                <a:ext uri="{FF2B5EF4-FFF2-40B4-BE49-F238E27FC236}">
                  <a16:creationId xmlns:a16="http://schemas.microsoft.com/office/drawing/2014/main" id="{2B1AEEE7-458C-1147-950D-2740D117050F}"/>
                </a:ext>
              </a:extLst>
            </p:cNvPr>
            <p:cNvSpPr/>
            <p:nvPr/>
          </p:nvSpPr>
          <p:spPr>
            <a:xfrm>
              <a:off x="6306089" y="1828284"/>
              <a:ext cx="1000720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Message</a:t>
              </a:r>
            </a:p>
          </p:txBody>
        </p:sp>
        <p:sp>
          <p:nvSpPr>
            <p:cNvPr id="77" name="Shape 193">
              <a:extLst>
                <a:ext uri="{FF2B5EF4-FFF2-40B4-BE49-F238E27FC236}">
                  <a16:creationId xmlns:a16="http://schemas.microsoft.com/office/drawing/2014/main" id="{829F0BF9-4C94-004E-80E2-51770DB3605D}"/>
                </a:ext>
              </a:extLst>
            </p:cNvPr>
            <p:cNvSpPr/>
            <p:nvPr/>
          </p:nvSpPr>
          <p:spPr>
            <a:xfrm>
              <a:off x="5764000" y="1848586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78" name="Group 208">
              <a:extLst>
                <a:ext uri="{FF2B5EF4-FFF2-40B4-BE49-F238E27FC236}">
                  <a16:creationId xmlns:a16="http://schemas.microsoft.com/office/drawing/2014/main" id="{8205BB90-733E-0240-B08E-2D42A9D0F451}"/>
                </a:ext>
              </a:extLst>
            </p:cNvPr>
            <p:cNvGrpSpPr/>
            <p:nvPr/>
          </p:nvGrpSpPr>
          <p:grpSpPr>
            <a:xfrm>
              <a:off x="6148620" y="1103551"/>
              <a:ext cx="382033" cy="253092"/>
              <a:chOff x="0" y="0"/>
              <a:chExt cx="382032" cy="253090"/>
            </a:xfrm>
          </p:grpSpPr>
          <p:sp>
            <p:nvSpPr>
              <p:cNvPr id="79" name="Shape 205">
                <a:extLst>
                  <a:ext uri="{FF2B5EF4-FFF2-40B4-BE49-F238E27FC236}">
                    <a16:creationId xmlns:a16="http://schemas.microsoft.com/office/drawing/2014/main" id="{1F8F2808-96AF-5D4B-9825-17768AB367B0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Shape 206">
                <a:extLst>
                  <a:ext uri="{FF2B5EF4-FFF2-40B4-BE49-F238E27FC236}">
                    <a16:creationId xmlns:a16="http://schemas.microsoft.com/office/drawing/2014/main" id="{7B8B4688-2C4E-FC4A-B6DA-A66730B6ED9F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1" name="Shape 207">
                <a:extLst>
                  <a:ext uri="{FF2B5EF4-FFF2-40B4-BE49-F238E27FC236}">
                    <a16:creationId xmlns:a16="http://schemas.microsoft.com/office/drawing/2014/main" id="{A8D94FF6-F39C-F346-B5A0-E392137E5E74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82" name="Shape 209">
              <a:extLst>
                <a:ext uri="{FF2B5EF4-FFF2-40B4-BE49-F238E27FC236}">
                  <a16:creationId xmlns:a16="http://schemas.microsoft.com/office/drawing/2014/main" id="{90B45026-0880-1144-AD65-F2AF20D41EFA}"/>
                </a:ext>
              </a:extLst>
            </p:cNvPr>
            <p:cNvSpPr/>
            <p:nvPr/>
          </p:nvSpPr>
          <p:spPr>
            <a:xfrm>
              <a:off x="5894144" y="767119"/>
              <a:ext cx="890984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Message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7434E9-8B61-9444-966A-4EFE045C3BBB}"/>
              </a:ext>
            </a:extLst>
          </p:cNvPr>
          <p:cNvGrpSpPr/>
          <p:nvPr/>
        </p:nvGrpSpPr>
        <p:grpSpPr>
          <a:xfrm>
            <a:off x="1950757" y="862086"/>
            <a:ext cx="1542809" cy="1650689"/>
            <a:chOff x="1950757" y="752091"/>
            <a:chExt cx="1542809" cy="1650689"/>
          </a:xfrm>
        </p:grpSpPr>
        <p:sp>
          <p:nvSpPr>
            <p:cNvPr id="83" name="Shape 185">
              <a:extLst>
                <a:ext uri="{FF2B5EF4-FFF2-40B4-BE49-F238E27FC236}">
                  <a16:creationId xmlns:a16="http://schemas.microsoft.com/office/drawing/2014/main" id="{B22E4B16-41FE-744C-9D0F-F31D8E2BAA62}"/>
                </a:ext>
              </a:extLst>
            </p:cNvPr>
            <p:cNvSpPr/>
            <p:nvPr/>
          </p:nvSpPr>
          <p:spPr>
            <a:xfrm flipH="1" flipV="1">
              <a:off x="1950757" y="1452557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84" name="Group 191">
              <a:extLst>
                <a:ext uri="{FF2B5EF4-FFF2-40B4-BE49-F238E27FC236}">
                  <a16:creationId xmlns:a16="http://schemas.microsoft.com/office/drawing/2014/main" id="{DA70AF97-45FF-024F-841A-0BFEE3E841E1}"/>
                </a:ext>
              </a:extLst>
            </p:cNvPr>
            <p:cNvGrpSpPr/>
            <p:nvPr/>
          </p:nvGrpSpPr>
          <p:grpSpPr>
            <a:xfrm>
              <a:off x="2802189" y="2149688"/>
              <a:ext cx="382033" cy="253092"/>
              <a:chOff x="0" y="0"/>
              <a:chExt cx="382032" cy="253090"/>
            </a:xfrm>
          </p:grpSpPr>
          <p:sp>
            <p:nvSpPr>
              <p:cNvPr id="85" name="Shape 188">
                <a:extLst>
                  <a:ext uri="{FF2B5EF4-FFF2-40B4-BE49-F238E27FC236}">
                    <a16:creationId xmlns:a16="http://schemas.microsoft.com/office/drawing/2014/main" id="{AB393956-1830-864D-8B35-79147A6698B3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Shape 189">
                <a:extLst>
                  <a:ext uri="{FF2B5EF4-FFF2-40B4-BE49-F238E27FC236}">
                    <a16:creationId xmlns:a16="http://schemas.microsoft.com/office/drawing/2014/main" id="{5D06C078-D755-204D-A81B-FD81C7108CDD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7" name="Shape 190">
                <a:extLst>
                  <a:ext uri="{FF2B5EF4-FFF2-40B4-BE49-F238E27FC236}">
                    <a16:creationId xmlns:a16="http://schemas.microsoft.com/office/drawing/2014/main" id="{205AC4E6-079B-FB4F-A390-651B07A1B755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88" name="Shape 192">
              <a:extLst>
                <a:ext uri="{FF2B5EF4-FFF2-40B4-BE49-F238E27FC236}">
                  <a16:creationId xmlns:a16="http://schemas.microsoft.com/office/drawing/2014/main" id="{78189DE0-07F3-2C49-85B8-A8AC1909AE44}"/>
                </a:ext>
              </a:extLst>
            </p:cNvPr>
            <p:cNvSpPr/>
            <p:nvPr/>
          </p:nvSpPr>
          <p:spPr>
            <a:xfrm>
              <a:off x="2492846" y="1813256"/>
              <a:ext cx="1000720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Message</a:t>
              </a:r>
            </a:p>
          </p:txBody>
        </p:sp>
        <p:sp>
          <p:nvSpPr>
            <p:cNvPr id="89" name="Shape 193">
              <a:extLst>
                <a:ext uri="{FF2B5EF4-FFF2-40B4-BE49-F238E27FC236}">
                  <a16:creationId xmlns:a16="http://schemas.microsoft.com/office/drawing/2014/main" id="{DAC465C3-F5B8-2441-BABF-A4D4AACD5F65}"/>
                </a:ext>
              </a:extLst>
            </p:cNvPr>
            <p:cNvSpPr/>
            <p:nvPr/>
          </p:nvSpPr>
          <p:spPr>
            <a:xfrm>
              <a:off x="1950757" y="1833558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90" name="Group 208">
              <a:extLst>
                <a:ext uri="{FF2B5EF4-FFF2-40B4-BE49-F238E27FC236}">
                  <a16:creationId xmlns:a16="http://schemas.microsoft.com/office/drawing/2014/main" id="{F013885E-A7E4-EE49-A36E-369B750BD862}"/>
                </a:ext>
              </a:extLst>
            </p:cNvPr>
            <p:cNvGrpSpPr/>
            <p:nvPr/>
          </p:nvGrpSpPr>
          <p:grpSpPr>
            <a:xfrm>
              <a:off x="2335377" y="1088523"/>
              <a:ext cx="382033" cy="253092"/>
              <a:chOff x="0" y="0"/>
              <a:chExt cx="382032" cy="253090"/>
            </a:xfrm>
          </p:grpSpPr>
          <p:sp>
            <p:nvSpPr>
              <p:cNvPr id="91" name="Shape 205">
                <a:extLst>
                  <a:ext uri="{FF2B5EF4-FFF2-40B4-BE49-F238E27FC236}">
                    <a16:creationId xmlns:a16="http://schemas.microsoft.com/office/drawing/2014/main" id="{031744A2-9ACB-FE4F-A144-8C166D6D2773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" name="Shape 206">
                <a:extLst>
                  <a:ext uri="{FF2B5EF4-FFF2-40B4-BE49-F238E27FC236}">
                    <a16:creationId xmlns:a16="http://schemas.microsoft.com/office/drawing/2014/main" id="{FF515478-F3DF-734E-8419-883D82B43579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" name="Shape 207">
                <a:extLst>
                  <a:ext uri="{FF2B5EF4-FFF2-40B4-BE49-F238E27FC236}">
                    <a16:creationId xmlns:a16="http://schemas.microsoft.com/office/drawing/2014/main" id="{E84F0DBE-69D3-AE4A-B59C-1280D66561E2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4" name="Shape 209">
              <a:extLst>
                <a:ext uri="{FF2B5EF4-FFF2-40B4-BE49-F238E27FC236}">
                  <a16:creationId xmlns:a16="http://schemas.microsoft.com/office/drawing/2014/main" id="{08735812-DD31-054A-BE7D-F7CDBE342E89}"/>
                </a:ext>
              </a:extLst>
            </p:cNvPr>
            <p:cNvSpPr/>
            <p:nvPr/>
          </p:nvSpPr>
          <p:spPr>
            <a:xfrm>
              <a:off x="2080901" y="752091"/>
              <a:ext cx="890984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Message</a:t>
              </a:r>
            </a:p>
          </p:txBody>
        </p:sp>
      </p:grpSp>
      <p:sp>
        <p:nvSpPr>
          <p:cNvPr id="95" name="Shape 184">
            <a:extLst>
              <a:ext uri="{FF2B5EF4-FFF2-40B4-BE49-F238E27FC236}">
                <a16:creationId xmlns:a16="http://schemas.microsoft.com/office/drawing/2014/main" id="{008F1EEC-3B34-D241-8163-60B0B8A1FAC5}"/>
              </a:ext>
            </a:extLst>
          </p:cNvPr>
          <p:cNvSpPr/>
          <p:nvPr/>
        </p:nvSpPr>
        <p:spPr>
          <a:xfrm>
            <a:off x="7580242" y="2261993"/>
            <a:ext cx="177612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telemetry/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commands/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lang="en-US" dirty="0"/>
          </a:p>
        </p:txBody>
      </p:sp>
      <p:sp>
        <p:nvSpPr>
          <p:cNvPr id="101" name="Shape 155">
            <a:extLst>
              <a:ext uri="{FF2B5EF4-FFF2-40B4-BE49-F238E27FC236}">
                <a16:creationId xmlns:a16="http://schemas.microsoft.com/office/drawing/2014/main" id="{E7AFFE99-C97F-184D-9C3D-7F3FD7566A1A}"/>
              </a:ext>
            </a:extLst>
          </p:cNvPr>
          <p:cNvSpPr/>
          <p:nvPr/>
        </p:nvSpPr>
        <p:spPr>
          <a:xfrm>
            <a:off x="3634643" y="1930601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Endpoint</a:t>
            </a:r>
          </a:p>
        </p:txBody>
      </p:sp>
      <p:grpSp>
        <p:nvGrpSpPr>
          <p:cNvPr id="236" name="Group 236"/>
          <p:cNvGrpSpPr/>
          <p:nvPr/>
        </p:nvGrpSpPr>
        <p:grpSpPr>
          <a:xfrm>
            <a:off x="3437663" y="1055755"/>
            <a:ext cx="344594" cy="386100"/>
            <a:chOff x="0" y="0"/>
            <a:chExt cx="344593" cy="386098"/>
          </a:xfrm>
        </p:grpSpPr>
        <p:sp>
          <p:nvSpPr>
            <p:cNvPr id="234" name="Shape 234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pic>
        <p:nvPicPr>
          <p:cNvPr id="102" name="Graphic 101">
            <a:extLst>
              <a:ext uri="{FF2B5EF4-FFF2-40B4-BE49-F238E27FC236}">
                <a16:creationId xmlns:a16="http://schemas.microsoft.com/office/drawing/2014/main" id="{19245639-64A8-764D-A370-C0242AA06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699" y="1184510"/>
            <a:ext cx="1005840" cy="100584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5EF070B1-5610-5D43-92EF-710525C58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0606" y="936302"/>
            <a:ext cx="914400" cy="914400"/>
          </a:xfrm>
          <a:prstGeom prst="rect">
            <a:avLst/>
          </a:prstGeom>
        </p:spPr>
      </p:pic>
      <p:grpSp>
        <p:nvGrpSpPr>
          <p:cNvPr id="96" name="Group 215">
            <a:extLst>
              <a:ext uri="{FF2B5EF4-FFF2-40B4-BE49-F238E27FC236}">
                <a16:creationId xmlns:a16="http://schemas.microsoft.com/office/drawing/2014/main" id="{ADE944DE-4BE9-C542-A213-917C935791B6}"/>
              </a:ext>
            </a:extLst>
          </p:cNvPr>
          <p:cNvGrpSpPr/>
          <p:nvPr/>
        </p:nvGrpSpPr>
        <p:grpSpPr>
          <a:xfrm>
            <a:off x="5417952" y="354515"/>
            <a:ext cx="344594" cy="386100"/>
            <a:chOff x="0" y="0"/>
            <a:chExt cx="344593" cy="386098"/>
          </a:xfrm>
        </p:grpSpPr>
        <p:sp>
          <p:nvSpPr>
            <p:cNvPr id="97" name="Shape 213">
              <a:extLst>
                <a:ext uri="{FF2B5EF4-FFF2-40B4-BE49-F238E27FC236}">
                  <a16:creationId xmlns:a16="http://schemas.microsoft.com/office/drawing/2014/main" id="{22D582C7-5A64-F84B-944C-9816019E7F60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" name="Shape 214">
              <a:extLst>
                <a:ext uri="{FF2B5EF4-FFF2-40B4-BE49-F238E27FC236}">
                  <a16:creationId xmlns:a16="http://schemas.microsoft.com/office/drawing/2014/main" id="{A8EBD8C0-6A3E-EE4F-8F74-FCFBF7D57A80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grpSp>
        <p:nvGrpSpPr>
          <p:cNvPr id="110" name="Group 236">
            <a:extLst>
              <a:ext uri="{FF2B5EF4-FFF2-40B4-BE49-F238E27FC236}">
                <a16:creationId xmlns:a16="http://schemas.microsoft.com/office/drawing/2014/main" id="{D86A009F-8CDF-0C4E-A589-BC3A79C3AC15}"/>
              </a:ext>
            </a:extLst>
          </p:cNvPr>
          <p:cNvGrpSpPr/>
          <p:nvPr/>
        </p:nvGrpSpPr>
        <p:grpSpPr>
          <a:xfrm>
            <a:off x="7326461" y="1055755"/>
            <a:ext cx="344594" cy="386100"/>
            <a:chOff x="0" y="0"/>
            <a:chExt cx="344593" cy="386098"/>
          </a:xfrm>
        </p:grpSpPr>
        <p:sp>
          <p:nvSpPr>
            <p:cNvPr id="111" name="Shape 234">
              <a:extLst>
                <a:ext uri="{FF2B5EF4-FFF2-40B4-BE49-F238E27FC236}">
                  <a16:creationId xmlns:a16="http://schemas.microsoft.com/office/drawing/2014/main" id="{A1A03270-3BFB-C647-9BAC-E3FE64F26EBD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" name="Shape 235">
              <a:extLst>
                <a:ext uri="{FF2B5EF4-FFF2-40B4-BE49-F238E27FC236}">
                  <a16:creationId xmlns:a16="http://schemas.microsoft.com/office/drawing/2014/main" id="{689176BD-1FAE-DE43-9A44-B5E1E12AAF29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113" name="Shape 186">
            <a:extLst>
              <a:ext uri="{FF2B5EF4-FFF2-40B4-BE49-F238E27FC236}">
                <a16:creationId xmlns:a16="http://schemas.microsoft.com/office/drawing/2014/main" id="{9712A697-834A-0B4F-B63F-26B48B97DA2F}"/>
              </a:ext>
            </a:extLst>
          </p:cNvPr>
          <p:cNvSpPr/>
          <p:nvPr/>
        </p:nvSpPr>
        <p:spPr>
          <a:xfrm>
            <a:off x="886468" y="346325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Device</a:t>
            </a:r>
          </a:p>
        </p:txBody>
      </p:sp>
      <p:grpSp>
        <p:nvGrpSpPr>
          <p:cNvPr id="114" name="Group 230">
            <a:extLst>
              <a:ext uri="{FF2B5EF4-FFF2-40B4-BE49-F238E27FC236}">
                <a16:creationId xmlns:a16="http://schemas.microsoft.com/office/drawing/2014/main" id="{5A52AF97-A821-A44A-A8A6-D6D18D1D5290}"/>
              </a:ext>
            </a:extLst>
          </p:cNvPr>
          <p:cNvGrpSpPr/>
          <p:nvPr/>
        </p:nvGrpSpPr>
        <p:grpSpPr>
          <a:xfrm>
            <a:off x="1810960" y="4869122"/>
            <a:ext cx="344595" cy="386101"/>
            <a:chOff x="0" y="0"/>
            <a:chExt cx="344594" cy="386099"/>
          </a:xfrm>
        </p:grpSpPr>
        <p:sp>
          <p:nvSpPr>
            <p:cNvPr id="115" name="Shape 228">
              <a:extLst>
                <a:ext uri="{FF2B5EF4-FFF2-40B4-BE49-F238E27FC236}">
                  <a16:creationId xmlns:a16="http://schemas.microsoft.com/office/drawing/2014/main" id="{FFF3A2F7-1810-3545-8646-1CCF3A1D6595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" name="Shape 229">
              <a:extLst>
                <a:ext uri="{FF2B5EF4-FFF2-40B4-BE49-F238E27FC236}">
                  <a16:creationId xmlns:a16="http://schemas.microsoft.com/office/drawing/2014/main" id="{BE6620A9-176F-6A4C-9FB6-45553CA83E3C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117" name="Shape 183">
            <a:extLst>
              <a:ext uri="{FF2B5EF4-FFF2-40B4-BE49-F238E27FC236}">
                <a16:creationId xmlns:a16="http://schemas.microsoft.com/office/drawing/2014/main" id="{C546B3AF-D07C-3E4D-A12B-E0D7DA635823}"/>
              </a:ext>
            </a:extLst>
          </p:cNvPr>
          <p:cNvSpPr/>
          <p:nvPr/>
        </p:nvSpPr>
        <p:spPr>
          <a:xfrm>
            <a:off x="3599323" y="3302431"/>
            <a:ext cx="2061135" cy="2395728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" name="Shape 187">
            <a:extLst>
              <a:ext uri="{FF2B5EF4-FFF2-40B4-BE49-F238E27FC236}">
                <a16:creationId xmlns:a16="http://schemas.microsoft.com/office/drawing/2014/main" id="{AA4F446A-351D-7447-BA2D-96424DAB9BFD}"/>
              </a:ext>
            </a:extLst>
          </p:cNvPr>
          <p:cNvSpPr/>
          <p:nvPr/>
        </p:nvSpPr>
        <p:spPr>
          <a:xfrm>
            <a:off x="4018852" y="3463255"/>
            <a:ext cx="1126904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Gateway</a:t>
            </a:r>
            <a:endParaRPr dirty="0"/>
          </a:p>
        </p:txBody>
      </p:sp>
      <p:sp>
        <p:nvSpPr>
          <p:cNvPr id="119" name="Shape 183">
            <a:extLst>
              <a:ext uri="{FF2B5EF4-FFF2-40B4-BE49-F238E27FC236}">
                <a16:creationId xmlns:a16="http://schemas.microsoft.com/office/drawing/2014/main" id="{BBE56F57-9C27-5248-B365-3686C8D3FB92}"/>
              </a:ext>
            </a:extLst>
          </p:cNvPr>
          <p:cNvSpPr/>
          <p:nvPr/>
        </p:nvSpPr>
        <p:spPr>
          <a:xfrm>
            <a:off x="7484826" y="3167380"/>
            <a:ext cx="1965960" cy="2665831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87">
            <a:extLst>
              <a:ext uri="{FF2B5EF4-FFF2-40B4-BE49-F238E27FC236}">
                <a16:creationId xmlns:a16="http://schemas.microsoft.com/office/drawing/2014/main" id="{AF4D7A39-8EEB-E949-90E3-BDFFCAA1D5E8}"/>
              </a:ext>
            </a:extLst>
          </p:cNvPr>
          <p:cNvSpPr/>
          <p:nvPr/>
        </p:nvSpPr>
        <p:spPr>
          <a:xfrm>
            <a:off x="7498758" y="3199414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sp>
        <p:nvSpPr>
          <p:cNvPr id="121" name="Shape 197">
            <a:extLst>
              <a:ext uri="{FF2B5EF4-FFF2-40B4-BE49-F238E27FC236}">
                <a16:creationId xmlns:a16="http://schemas.microsoft.com/office/drawing/2014/main" id="{AB89C8EA-EF14-2D4C-AA00-13FCD85997E0}"/>
              </a:ext>
            </a:extLst>
          </p:cNvPr>
          <p:cNvSpPr/>
          <p:nvPr/>
        </p:nvSpPr>
        <p:spPr>
          <a:xfrm>
            <a:off x="8025155" y="4684628"/>
            <a:ext cx="885302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Topics</a:t>
            </a:r>
          </a:p>
        </p:txBody>
      </p:sp>
      <p:sp>
        <p:nvSpPr>
          <p:cNvPr id="122" name="Shape 184">
            <a:extLst>
              <a:ext uri="{FF2B5EF4-FFF2-40B4-BE49-F238E27FC236}">
                <a16:creationId xmlns:a16="http://schemas.microsoft.com/office/drawing/2014/main" id="{A083E810-74B4-0948-8310-3F67443BC340}"/>
              </a:ext>
            </a:extLst>
          </p:cNvPr>
          <p:cNvSpPr/>
          <p:nvPr/>
        </p:nvSpPr>
        <p:spPr>
          <a:xfrm>
            <a:off x="3794694" y="3927078"/>
            <a:ext cx="177612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telemetry/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commands/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55FC7-608D-CF44-BC5A-1A4A7590D315}"/>
              </a:ext>
            </a:extLst>
          </p:cNvPr>
          <p:cNvGrpSpPr/>
          <p:nvPr/>
        </p:nvGrpSpPr>
        <p:grpSpPr>
          <a:xfrm>
            <a:off x="5764000" y="3674951"/>
            <a:ext cx="1542809" cy="1650689"/>
            <a:chOff x="5764000" y="767119"/>
            <a:chExt cx="1542809" cy="1650689"/>
          </a:xfrm>
        </p:grpSpPr>
        <p:sp>
          <p:nvSpPr>
            <p:cNvPr id="124" name="Shape 185">
              <a:extLst>
                <a:ext uri="{FF2B5EF4-FFF2-40B4-BE49-F238E27FC236}">
                  <a16:creationId xmlns:a16="http://schemas.microsoft.com/office/drawing/2014/main" id="{8BEEB028-65F7-B144-B525-077CF22E1BFF}"/>
                </a:ext>
              </a:extLst>
            </p:cNvPr>
            <p:cNvSpPr/>
            <p:nvPr/>
          </p:nvSpPr>
          <p:spPr>
            <a:xfrm flipH="1" flipV="1">
              <a:off x="5764000" y="1467585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125" name="Group 191">
              <a:extLst>
                <a:ext uri="{FF2B5EF4-FFF2-40B4-BE49-F238E27FC236}">
                  <a16:creationId xmlns:a16="http://schemas.microsoft.com/office/drawing/2014/main" id="{4443D865-D031-C243-B56B-915549918139}"/>
                </a:ext>
              </a:extLst>
            </p:cNvPr>
            <p:cNvGrpSpPr/>
            <p:nvPr/>
          </p:nvGrpSpPr>
          <p:grpSpPr>
            <a:xfrm>
              <a:off x="6615432" y="2164716"/>
              <a:ext cx="382033" cy="253092"/>
              <a:chOff x="0" y="0"/>
              <a:chExt cx="382032" cy="253090"/>
            </a:xfrm>
          </p:grpSpPr>
          <p:sp>
            <p:nvSpPr>
              <p:cNvPr id="133" name="Shape 188">
                <a:extLst>
                  <a:ext uri="{FF2B5EF4-FFF2-40B4-BE49-F238E27FC236}">
                    <a16:creationId xmlns:a16="http://schemas.microsoft.com/office/drawing/2014/main" id="{B0EDA20F-CE32-474E-BBFA-05948B056B06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" name="Shape 189">
                <a:extLst>
                  <a:ext uri="{FF2B5EF4-FFF2-40B4-BE49-F238E27FC236}">
                    <a16:creationId xmlns:a16="http://schemas.microsoft.com/office/drawing/2014/main" id="{40DDB191-E3AB-394C-AFD3-94B8274AEFD4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35" name="Shape 190">
                <a:extLst>
                  <a:ext uri="{FF2B5EF4-FFF2-40B4-BE49-F238E27FC236}">
                    <a16:creationId xmlns:a16="http://schemas.microsoft.com/office/drawing/2014/main" id="{BDC1B4DE-EE99-CE45-9AA8-8EEDC9BC2C8B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26" name="Shape 192">
              <a:extLst>
                <a:ext uri="{FF2B5EF4-FFF2-40B4-BE49-F238E27FC236}">
                  <a16:creationId xmlns:a16="http://schemas.microsoft.com/office/drawing/2014/main" id="{2692DE42-CA37-4846-AB42-9F2E901559E1}"/>
                </a:ext>
              </a:extLst>
            </p:cNvPr>
            <p:cNvSpPr/>
            <p:nvPr/>
          </p:nvSpPr>
          <p:spPr>
            <a:xfrm>
              <a:off x="6306089" y="1828284"/>
              <a:ext cx="1000720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Message</a:t>
              </a:r>
            </a:p>
          </p:txBody>
        </p:sp>
        <p:sp>
          <p:nvSpPr>
            <p:cNvPr id="127" name="Shape 193">
              <a:extLst>
                <a:ext uri="{FF2B5EF4-FFF2-40B4-BE49-F238E27FC236}">
                  <a16:creationId xmlns:a16="http://schemas.microsoft.com/office/drawing/2014/main" id="{504D9803-83B4-DB40-AC25-3661A58C1ADC}"/>
                </a:ext>
              </a:extLst>
            </p:cNvPr>
            <p:cNvSpPr/>
            <p:nvPr/>
          </p:nvSpPr>
          <p:spPr>
            <a:xfrm>
              <a:off x="5764000" y="1848586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128" name="Group 208">
              <a:extLst>
                <a:ext uri="{FF2B5EF4-FFF2-40B4-BE49-F238E27FC236}">
                  <a16:creationId xmlns:a16="http://schemas.microsoft.com/office/drawing/2014/main" id="{FC45EB42-F0CC-2548-83DF-EF5B798059BB}"/>
                </a:ext>
              </a:extLst>
            </p:cNvPr>
            <p:cNvGrpSpPr/>
            <p:nvPr/>
          </p:nvGrpSpPr>
          <p:grpSpPr>
            <a:xfrm>
              <a:off x="6148620" y="1103551"/>
              <a:ext cx="382033" cy="253092"/>
              <a:chOff x="0" y="0"/>
              <a:chExt cx="382032" cy="253090"/>
            </a:xfrm>
          </p:grpSpPr>
          <p:sp>
            <p:nvSpPr>
              <p:cNvPr id="130" name="Shape 205">
                <a:extLst>
                  <a:ext uri="{FF2B5EF4-FFF2-40B4-BE49-F238E27FC236}">
                    <a16:creationId xmlns:a16="http://schemas.microsoft.com/office/drawing/2014/main" id="{1D5CE73D-612E-6E4F-8D03-2BF22B083307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Shape 206">
                <a:extLst>
                  <a:ext uri="{FF2B5EF4-FFF2-40B4-BE49-F238E27FC236}">
                    <a16:creationId xmlns:a16="http://schemas.microsoft.com/office/drawing/2014/main" id="{379C521C-E851-DB4B-BA11-B0BDF8474079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32" name="Shape 207">
                <a:extLst>
                  <a:ext uri="{FF2B5EF4-FFF2-40B4-BE49-F238E27FC236}">
                    <a16:creationId xmlns:a16="http://schemas.microsoft.com/office/drawing/2014/main" id="{EB7F973B-8AFD-2B40-9B16-4C76331B2926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29" name="Shape 209">
              <a:extLst>
                <a:ext uri="{FF2B5EF4-FFF2-40B4-BE49-F238E27FC236}">
                  <a16:creationId xmlns:a16="http://schemas.microsoft.com/office/drawing/2014/main" id="{DC586604-5E65-5944-88DE-3727007EEE39}"/>
                </a:ext>
              </a:extLst>
            </p:cNvPr>
            <p:cNvSpPr/>
            <p:nvPr/>
          </p:nvSpPr>
          <p:spPr>
            <a:xfrm>
              <a:off x="5894144" y="767119"/>
              <a:ext cx="890984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Message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F74C6F6-7F8B-FA40-8DEB-5DEF1E5F2C00}"/>
              </a:ext>
            </a:extLst>
          </p:cNvPr>
          <p:cNvGrpSpPr/>
          <p:nvPr/>
        </p:nvGrpSpPr>
        <p:grpSpPr>
          <a:xfrm>
            <a:off x="1950757" y="3674951"/>
            <a:ext cx="1542809" cy="1650689"/>
            <a:chOff x="1950757" y="752091"/>
            <a:chExt cx="1542809" cy="1650689"/>
          </a:xfrm>
        </p:grpSpPr>
        <p:sp>
          <p:nvSpPr>
            <p:cNvPr id="137" name="Shape 185">
              <a:extLst>
                <a:ext uri="{FF2B5EF4-FFF2-40B4-BE49-F238E27FC236}">
                  <a16:creationId xmlns:a16="http://schemas.microsoft.com/office/drawing/2014/main" id="{C689BCBA-CAB9-4542-9D72-AA7743BD020D}"/>
                </a:ext>
              </a:extLst>
            </p:cNvPr>
            <p:cNvSpPr/>
            <p:nvPr/>
          </p:nvSpPr>
          <p:spPr>
            <a:xfrm flipH="1" flipV="1">
              <a:off x="1950757" y="1452557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138" name="Group 191">
              <a:extLst>
                <a:ext uri="{FF2B5EF4-FFF2-40B4-BE49-F238E27FC236}">
                  <a16:creationId xmlns:a16="http://schemas.microsoft.com/office/drawing/2014/main" id="{8E7D4BBE-F79F-6E48-B734-50696E72693B}"/>
                </a:ext>
              </a:extLst>
            </p:cNvPr>
            <p:cNvGrpSpPr/>
            <p:nvPr/>
          </p:nvGrpSpPr>
          <p:grpSpPr>
            <a:xfrm>
              <a:off x="2802189" y="2149688"/>
              <a:ext cx="382033" cy="253092"/>
              <a:chOff x="0" y="0"/>
              <a:chExt cx="382032" cy="253090"/>
            </a:xfrm>
          </p:grpSpPr>
          <p:sp>
            <p:nvSpPr>
              <p:cNvPr id="146" name="Shape 188">
                <a:extLst>
                  <a:ext uri="{FF2B5EF4-FFF2-40B4-BE49-F238E27FC236}">
                    <a16:creationId xmlns:a16="http://schemas.microsoft.com/office/drawing/2014/main" id="{6F2ADF11-102D-474F-A315-E4F371DAC979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Shape 189">
                <a:extLst>
                  <a:ext uri="{FF2B5EF4-FFF2-40B4-BE49-F238E27FC236}">
                    <a16:creationId xmlns:a16="http://schemas.microsoft.com/office/drawing/2014/main" id="{DDFE85B8-9F2B-6C4B-8357-8E96448C62D1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48" name="Shape 190">
                <a:extLst>
                  <a:ext uri="{FF2B5EF4-FFF2-40B4-BE49-F238E27FC236}">
                    <a16:creationId xmlns:a16="http://schemas.microsoft.com/office/drawing/2014/main" id="{B383E6DC-1781-224E-8786-8538B8AEBC65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39" name="Shape 192">
              <a:extLst>
                <a:ext uri="{FF2B5EF4-FFF2-40B4-BE49-F238E27FC236}">
                  <a16:creationId xmlns:a16="http://schemas.microsoft.com/office/drawing/2014/main" id="{E291502E-B0AC-B34C-8289-3E1874B0D2D8}"/>
                </a:ext>
              </a:extLst>
            </p:cNvPr>
            <p:cNvSpPr/>
            <p:nvPr/>
          </p:nvSpPr>
          <p:spPr>
            <a:xfrm>
              <a:off x="2492846" y="1813256"/>
              <a:ext cx="1000720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Message</a:t>
              </a:r>
            </a:p>
          </p:txBody>
        </p:sp>
        <p:sp>
          <p:nvSpPr>
            <p:cNvPr id="140" name="Shape 193">
              <a:extLst>
                <a:ext uri="{FF2B5EF4-FFF2-40B4-BE49-F238E27FC236}">
                  <a16:creationId xmlns:a16="http://schemas.microsoft.com/office/drawing/2014/main" id="{F8BD3C77-72ED-A947-A422-79FF95D615EA}"/>
                </a:ext>
              </a:extLst>
            </p:cNvPr>
            <p:cNvSpPr/>
            <p:nvPr/>
          </p:nvSpPr>
          <p:spPr>
            <a:xfrm>
              <a:off x="1950757" y="1833558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141" name="Group 208">
              <a:extLst>
                <a:ext uri="{FF2B5EF4-FFF2-40B4-BE49-F238E27FC236}">
                  <a16:creationId xmlns:a16="http://schemas.microsoft.com/office/drawing/2014/main" id="{3C9AE361-6EF8-2F42-90AC-889066DC9E0D}"/>
                </a:ext>
              </a:extLst>
            </p:cNvPr>
            <p:cNvGrpSpPr/>
            <p:nvPr/>
          </p:nvGrpSpPr>
          <p:grpSpPr>
            <a:xfrm>
              <a:off x="2335377" y="1088523"/>
              <a:ext cx="382033" cy="253092"/>
              <a:chOff x="0" y="0"/>
              <a:chExt cx="382032" cy="253090"/>
            </a:xfrm>
          </p:grpSpPr>
          <p:sp>
            <p:nvSpPr>
              <p:cNvPr id="143" name="Shape 205">
                <a:extLst>
                  <a:ext uri="{FF2B5EF4-FFF2-40B4-BE49-F238E27FC236}">
                    <a16:creationId xmlns:a16="http://schemas.microsoft.com/office/drawing/2014/main" id="{8E34BEA7-DF91-2B48-B262-2DF0049C1165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Shape 206">
                <a:extLst>
                  <a:ext uri="{FF2B5EF4-FFF2-40B4-BE49-F238E27FC236}">
                    <a16:creationId xmlns:a16="http://schemas.microsoft.com/office/drawing/2014/main" id="{9C932ED1-90A9-5949-B244-561060CBDE99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45" name="Shape 207">
                <a:extLst>
                  <a:ext uri="{FF2B5EF4-FFF2-40B4-BE49-F238E27FC236}">
                    <a16:creationId xmlns:a16="http://schemas.microsoft.com/office/drawing/2014/main" id="{FDD4FDD7-C05A-BF4C-BCF9-1528EA69AD8E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42" name="Shape 209">
              <a:extLst>
                <a:ext uri="{FF2B5EF4-FFF2-40B4-BE49-F238E27FC236}">
                  <a16:creationId xmlns:a16="http://schemas.microsoft.com/office/drawing/2014/main" id="{81FDFA2C-6C7E-FA4E-9E2C-673285D53BF8}"/>
                </a:ext>
              </a:extLst>
            </p:cNvPr>
            <p:cNvSpPr/>
            <p:nvPr/>
          </p:nvSpPr>
          <p:spPr>
            <a:xfrm>
              <a:off x="2080901" y="752091"/>
              <a:ext cx="890984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Message</a:t>
              </a:r>
            </a:p>
          </p:txBody>
        </p:sp>
      </p:grpSp>
      <p:sp>
        <p:nvSpPr>
          <p:cNvPr id="149" name="Shape 184">
            <a:extLst>
              <a:ext uri="{FF2B5EF4-FFF2-40B4-BE49-F238E27FC236}">
                <a16:creationId xmlns:a16="http://schemas.microsoft.com/office/drawing/2014/main" id="{EC33A316-D5A4-8844-8C2C-A586953CFFD4}"/>
              </a:ext>
            </a:extLst>
          </p:cNvPr>
          <p:cNvSpPr/>
          <p:nvPr/>
        </p:nvSpPr>
        <p:spPr>
          <a:xfrm>
            <a:off x="7580242" y="5074858"/>
            <a:ext cx="177612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telemetry/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commands/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lang="en-US" dirty="0"/>
          </a:p>
        </p:txBody>
      </p:sp>
      <p:grpSp>
        <p:nvGrpSpPr>
          <p:cNvPr id="152" name="Group 236">
            <a:extLst>
              <a:ext uri="{FF2B5EF4-FFF2-40B4-BE49-F238E27FC236}">
                <a16:creationId xmlns:a16="http://schemas.microsoft.com/office/drawing/2014/main" id="{116FEA1F-8B63-7842-B901-732DE4495ED6}"/>
              </a:ext>
            </a:extLst>
          </p:cNvPr>
          <p:cNvGrpSpPr/>
          <p:nvPr/>
        </p:nvGrpSpPr>
        <p:grpSpPr>
          <a:xfrm>
            <a:off x="3437663" y="4869122"/>
            <a:ext cx="344594" cy="386100"/>
            <a:chOff x="0" y="0"/>
            <a:chExt cx="344593" cy="386098"/>
          </a:xfrm>
        </p:grpSpPr>
        <p:sp>
          <p:nvSpPr>
            <p:cNvPr id="153" name="Shape 234">
              <a:extLst>
                <a:ext uri="{FF2B5EF4-FFF2-40B4-BE49-F238E27FC236}">
                  <a16:creationId xmlns:a16="http://schemas.microsoft.com/office/drawing/2014/main" id="{0BA2E338-56F5-7142-986C-78C7B5DB077E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" name="Shape 235">
              <a:extLst>
                <a:ext uri="{FF2B5EF4-FFF2-40B4-BE49-F238E27FC236}">
                  <a16:creationId xmlns:a16="http://schemas.microsoft.com/office/drawing/2014/main" id="{9BF817BF-73EF-D642-BF40-92BC2B4A0162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  <p:pic>
        <p:nvPicPr>
          <p:cNvPr id="155" name="Graphic 154">
            <a:extLst>
              <a:ext uri="{FF2B5EF4-FFF2-40B4-BE49-F238E27FC236}">
                <a16:creationId xmlns:a16="http://schemas.microsoft.com/office/drawing/2014/main" id="{E4F06CA5-FD76-4C45-A048-23CFE657F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699" y="3997375"/>
            <a:ext cx="1005840" cy="100584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785F7BA9-5711-9D48-910B-BB21C6311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0606" y="3749167"/>
            <a:ext cx="914400" cy="914400"/>
          </a:xfrm>
          <a:prstGeom prst="rect">
            <a:avLst/>
          </a:prstGeom>
        </p:spPr>
      </p:pic>
      <p:grpSp>
        <p:nvGrpSpPr>
          <p:cNvPr id="158" name="Group 215">
            <a:extLst>
              <a:ext uri="{FF2B5EF4-FFF2-40B4-BE49-F238E27FC236}">
                <a16:creationId xmlns:a16="http://schemas.microsoft.com/office/drawing/2014/main" id="{F64CF199-597D-604C-8025-9F2298746FFD}"/>
              </a:ext>
            </a:extLst>
          </p:cNvPr>
          <p:cNvGrpSpPr/>
          <p:nvPr/>
        </p:nvGrpSpPr>
        <p:grpSpPr>
          <a:xfrm>
            <a:off x="5417952" y="3167380"/>
            <a:ext cx="344594" cy="386100"/>
            <a:chOff x="0" y="0"/>
            <a:chExt cx="344593" cy="386098"/>
          </a:xfrm>
        </p:grpSpPr>
        <p:sp>
          <p:nvSpPr>
            <p:cNvPr id="159" name="Shape 213">
              <a:extLst>
                <a:ext uri="{FF2B5EF4-FFF2-40B4-BE49-F238E27FC236}">
                  <a16:creationId xmlns:a16="http://schemas.microsoft.com/office/drawing/2014/main" id="{D371E0E4-646C-134D-B098-FCD791342296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" name="Shape 214">
              <a:extLst>
                <a:ext uri="{FF2B5EF4-FFF2-40B4-BE49-F238E27FC236}">
                  <a16:creationId xmlns:a16="http://schemas.microsoft.com/office/drawing/2014/main" id="{021DF62C-28C0-7544-926C-02961A475FBE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grpSp>
        <p:nvGrpSpPr>
          <p:cNvPr id="161" name="Group 236">
            <a:extLst>
              <a:ext uri="{FF2B5EF4-FFF2-40B4-BE49-F238E27FC236}">
                <a16:creationId xmlns:a16="http://schemas.microsoft.com/office/drawing/2014/main" id="{8AB9F431-36DA-9A4D-9E99-4E6FB05C6F0B}"/>
              </a:ext>
            </a:extLst>
          </p:cNvPr>
          <p:cNvGrpSpPr/>
          <p:nvPr/>
        </p:nvGrpSpPr>
        <p:grpSpPr>
          <a:xfrm>
            <a:off x="5588362" y="4869122"/>
            <a:ext cx="344594" cy="386100"/>
            <a:chOff x="0" y="0"/>
            <a:chExt cx="344593" cy="386098"/>
          </a:xfrm>
        </p:grpSpPr>
        <p:sp>
          <p:nvSpPr>
            <p:cNvPr id="162" name="Shape 234">
              <a:extLst>
                <a:ext uri="{FF2B5EF4-FFF2-40B4-BE49-F238E27FC236}">
                  <a16:creationId xmlns:a16="http://schemas.microsoft.com/office/drawing/2014/main" id="{0E343808-E4B1-844A-8FF1-A8B2B5EDF7BE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Shape 235">
              <a:extLst>
                <a:ext uri="{FF2B5EF4-FFF2-40B4-BE49-F238E27FC236}">
                  <a16:creationId xmlns:a16="http://schemas.microsoft.com/office/drawing/2014/main" id="{5C2C8C66-3724-7746-A25E-C9D79D58982B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grpSp>
        <p:nvGrpSpPr>
          <p:cNvPr id="164" name="Group 236">
            <a:extLst>
              <a:ext uri="{FF2B5EF4-FFF2-40B4-BE49-F238E27FC236}">
                <a16:creationId xmlns:a16="http://schemas.microsoft.com/office/drawing/2014/main" id="{4C2E61BF-55F9-1640-8051-F81C4A1411E4}"/>
              </a:ext>
            </a:extLst>
          </p:cNvPr>
          <p:cNvGrpSpPr/>
          <p:nvPr/>
        </p:nvGrpSpPr>
        <p:grpSpPr>
          <a:xfrm>
            <a:off x="7326461" y="4869122"/>
            <a:ext cx="344594" cy="386100"/>
            <a:chOff x="0" y="0"/>
            <a:chExt cx="344593" cy="386098"/>
          </a:xfrm>
        </p:grpSpPr>
        <p:sp>
          <p:nvSpPr>
            <p:cNvPr id="165" name="Shape 234">
              <a:extLst>
                <a:ext uri="{FF2B5EF4-FFF2-40B4-BE49-F238E27FC236}">
                  <a16:creationId xmlns:a16="http://schemas.microsoft.com/office/drawing/2014/main" id="{DD0CF146-8307-224B-B0DE-4080DAA2DD3D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" name="Shape 235">
              <a:extLst>
                <a:ext uri="{FF2B5EF4-FFF2-40B4-BE49-F238E27FC236}">
                  <a16:creationId xmlns:a16="http://schemas.microsoft.com/office/drawing/2014/main" id="{8E740607-21D5-4E47-8A70-3D1FC3A8E1F7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D36969-86A6-4041-8737-8DBD5F60D8F7}"/>
              </a:ext>
            </a:extLst>
          </p:cNvPr>
          <p:cNvCxnSpPr/>
          <p:nvPr/>
        </p:nvCxnSpPr>
        <p:spPr>
          <a:xfrm flipH="1">
            <a:off x="678480" y="3094777"/>
            <a:ext cx="89227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6E8C6B5B-C312-6E49-8AE0-5353DC9B8640}"/>
              </a:ext>
            </a:extLst>
          </p:cNvPr>
          <p:cNvSpPr>
            <a:spLocks/>
          </p:cNvSpPr>
          <p:nvPr/>
        </p:nvSpPr>
        <p:spPr>
          <a:xfrm flipH="1">
            <a:off x="4172327" y="5277563"/>
            <a:ext cx="819954" cy="365760"/>
          </a:xfrm>
          <a:prstGeom prst="rightArrow">
            <a:avLst/>
          </a:prstGeom>
          <a:gradFill flip="none" rotWithShape="1">
            <a:gsLst>
              <a:gs pos="0">
                <a:srgbClr val="118730"/>
              </a:gs>
              <a:gs pos="35000">
                <a:srgbClr val="B9EFBA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" pitchFamily="2" charset="0"/>
              <a:sym typeface="Helvetica Light"/>
            </a:endParaRPr>
          </a:p>
        </p:txBody>
      </p:sp>
      <p:sp>
        <p:nvSpPr>
          <p:cNvPr id="168" name="Right Arrow 167">
            <a:extLst>
              <a:ext uri="{FF2B5EF4-FFF2-40B4-BE49-F238E27FC236}">
                <a16:creationId xmlns:a16="http://schemas.microsoft.com/office/drawing/2014/main" id="{D8054141-FB36-784C-815B-BA86B308EBE3}"/>
              </a:ext>
            </a:extLst>
          </p:cNvPr>
          <p:cNvSpPr>
            <a:spLocks/>
          </p:cNvSpPr>
          <p:nvPr/>
        </p:nvSpPr>
        <p:spPr>
          <a:xfrm>
            <a:off x="4147060" y="2467714"/>
            <a:ext cx="819954" cy="365760"/>
          </a:xfrm>
          <a:prstGeom prst="rightArrow">
            <a:avLst/>
          </a:prstGeom>
          <a:gradFill flip="none" rotWithShape="1">
            <a:gsLst>
              <a:gs pos="0">
                <a:srgbClr val="1167BD"/>
              </a:gs>
              <a:gs pos="3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" pitchFamily="2" charset="0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5E294-1BC0-9846-A4B9-17A28398912C}"/>
              </a:ext>
            </a:extLst>
          </p:cNvPr>
          <p:cNvSpPr txBox="1"/>
          <p:nvPr/>
        </p:nvSpPr>
        <p:spPr>
          <a:xfrm>
            <a:off x="4333839" y="2518507"/>
            <a:ext cx="253274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sym typeface="Helvetica Light"/>
              </a:rPr>
              <a:t>up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B76EA95-3121-A74C-A928-4F103A7B82DA}"/>
              </a:ext>
            </a:extLst>
          </p:cNvPr>
          <p:cNvSpPr txBox="1"/>
          <p:nvPr/>
        </p:nvSpPr>
        <p:spPr>
          <a:xfrm>
            <a:off x="4444071" y="5328356"/>
            <a:ext cx="426400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sym typeface="Helvetica Light"/>
              </a:rPr>
              <a:t>down</a:t>
            </a:r>
          </a:p>
        </p:txBody>
      </p:sp>
      <p:sp>
        <p:nvSpPr>
          <p:cNvPr id="100" name="Shape 154">
            <a:extLst>
              <a:ext uri="{FF2B5EF4-FFF2-40B4-BE49-F238E27FC236}">
                <a16:creationId xmlns:a16="http://schemas.microsoft.com/office/drawing/2014/main" id="{58261BEC-FC91-7D4F-95DA-14F067C64C1C}"/>
              </a:ext>
            </a:extLst>
          </p:cNvPr>
          <p:cNvSpPr/>
          <p:nvPr/>
        </p:nvSpPr>
        <p:spPr>
          <a:xfrm>
            <a:off x="3416465" y="1551074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Shape 154">
            <a:extLst>
              <a:ext uri="{FF2B5EF4-FFF2-40B4-BE49-F238E27FC236}">
                <a16:creationId xmlns:a16="http://schemas.microsoft.com/office/drawing/2014/main" id="{844C87AD-B8CB-4E46-81C6-D582C3047D9F}"/>
              </a:ext>
            </a:extLst>
          </p:cNvPr>
          <p:cNvSpPr/>
          <p:nvPr/>
        </p:nvSpPr>
        <p:spPr>
          <a:xfrm>
            <a:off x="7303295" y="1551074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Shape 154">
            <a:extLst>
              <a:ext uri="{FF2B5EF4-FFF2-40B4-BE49-F238E27FC236}">
                <a16:creationId xmlns:a16="http://schemas.microsoft.com/office/drawing/2014/main" id="{88687376-287F-E94F-ABEE-49196C4D8521}"/>
              </a:ext>
            </a:extLst>
          </p:cNvPr>
          <p:cNvSpPr/>
          <p:nvPr/>
        </p:nvSpPr>
        <p:spPr>
          <a:xfrm>
            <a:off x="3416465" y="4363939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 154">
            <a:extLst>
              <a:ext uri="{FF2B5EF4-FFF2-40B4-BE49-F238E27FC236}">
                <a16:creationId xmlns:a16="http://schemas.microsoft.com/office/drawing/2014/main" id="{AC6EBD09-9FE2-9F4C-8D5B-FF1D50039B2E}"/>
              </a:ext>
            </a:extLst>
          </p:cNvPr>
          <p:cNvSpPr/>
          <p:nvPr/>
        </p:nvSpPr>
        <p:spPr>
          <a:xfrm>
            <a:off x="7303295" y="4363939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9" name="Group 236">
            <a:extLst>
              <a:ext uri="{FF2B5EF4-FFF2-40B4-BE49-F238E27FC236}">
                <a16:creationId xmlns:a16="http://schemas.microsoft.com/office/drawing/2014/main" id="{4A669064-0B46-1F47-9AB8-7FA39B467DC7}"/>
              </a:ext>
            </a:extLst>
          </p:cNvPr>
          <p:cNvGrpSpPr/>
          <p:nvPr/>
        </p:nvGrpSpPr>
        <p:grpSpPr>
          <a:xfrm>
            <a:off x="5588362" y="1055755"/>
            <a:ext cx="344594" cy="386100"/>
            <a:chOff x="0" y="0"/>
            <a:chExt cx="344593" cy="386098"/>
          </a:xfrm>
        </p:grpSpPr>
        <p:sp>
          <p:nvSpPr>
            <p:cNvPr id="104" name="Shape 234">
              <a:extLst>
                <a:ext uri="{FF2B5EF4-FFF2-40B4-BE49-F238E27FC236}">
                  <a16:creationId xmlns:a16="http://schemas.microsoft.com/office/drawing/2014/main" id="{92E9AB49-AEFF-0749-8C0B-F1B2F5E3C503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" name="Shape 235">
              <a:extLst>
                <a:ext uri="{FF2B5EF4-FFF2-40B4-BE49-F238E27FC236}">
                  <a16:creationId xmlns:a16="http://schemas.microsoft.com/office/drawing/2014/main" id="{CD53293D-A0D1-374C-B6FA-1CA2D6D0688A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7304189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11" y="30774"/>
            <a:ext cx="10100571" cy="4850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1279768" y="3888498"/>
            <a:ext cx="304440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6" name="Shape 246"/>
          <p:cNvSpPr/>
          <p:nvPr/>
        </p:nvSpPr>
        <p:spPr>
          <a:xfrm flipH="1">
            <a:off x="1284600" y="2315411"/>
            <a:ext cx="1" cy="1544396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055176" y="3985196"/>
            <a:ext cx="2984791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https://../</a:t>
            </a:r>
            <a:r>
              <a:rPr lang="en-US" dirty="0"/>
              <a:t>software</a:t>
            </a:r>
            <a:r>
              <a:rPr dirty="0"/>
              <a:t>/version/new</a:t>
            </a:r>
          </a:p>
        </p:txBody>
      </p:sp>
      <p:sp>
        <p:nvSpPr>
          <p:cNvPr id="248" name="Shape 248"/>
          <p:cNvSpPr/>
          <p:nvPr/>
        </p:nvSpPr>
        <p:spPr>
          <a:xfrm>
            <a:off x="4535678" y="322481"/>
            <a:ext cx="3381138" cy="2665831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4746932" y="2209824"/>
            <a:ext cx="289181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update/delta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update/accepted</a:t>
            </a:r>
          </a:p>
        </p:txBody>
      </p:sp>
      <p:sp>
        <p:nvSpPr>
          <p:cNvPr id="250" name="Shape 250"/>
          <p:cNvSpPr/>
          <p:nvPr/>
        </p:nvSpPr>
        <p:spPr>
          <a:xfrm flipH="1" flipV="1">
            <a:off x="2119317" y="1173060"/>
            <a:ext cx="22149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86468" y="35451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252" name="Shape 252"/>
          <p:cNvSpPr/>
          <p:nvPr/>
        </p:nvSpPr>
        <p:spPr>
          <a:xfrm>
            <a:off x="5257199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256" name="Group 256"/>
          <p:cNvGrpSpPr/>
          <p:nvPr/>
        </p:nvGrpSpPr>
        <p:grpSpPr>
          <a:xfrm>
            <a:off x="3685036" y="1870191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3" name="Shape 253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57" name="Shape 257"/>
          <p:cNvSpPr/>
          <p:nvPr/>
        </p:nvSpPr>
        <p:spPr>
          <a:xfrm>
            <a:off x="3375693" y="1533759"/>
            <a:ext cx="1000720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sp>
        <p:nvSpPr>
          <p:cNvPr id="258" name="Shape 258"/>
          <p:cNvSpPr/>
          <p:nvPr/>
        </p:nvSpPr>
        <p:spPr>
          <a:xfrm>
            <a:off x="2119317" y="1554060"/>
            <a:ext cx="22149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5767067" y="1839729"/>
            <a:ext cx="885302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Topics</a:t>
            </a:r>
          </a:p>
        </p:txBody>
      </p:sp>
      <p:sp>
        <p:nvSpPr>
          <p:cNvPr id="264" name="Shape 264"/>
          <p:cNvSpPr/>
          <p:nvPr/>
        </p:nvSpPr>
        <p:spPr>
          <a:xfrm>
            <a:off x="8049373" y="1507880"/>
            <a:ext cx="2189528" cy="2665830"/>
          </a:xfrm>
          <a:prstGeom prst="roundRect">
            <a:avLst>
              <a:gd name="adj" fmla="val 13816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8175089" y="1569543"/>
            <a:ext cx="1938096" cy="41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Device </a:t>
            </a:r>
            <a:r>
              <a:rPr lang="en-US" dirty="0"/>
              <a:t>State</a:t>
            </a:r>
            <a:endParaRPr dirty="0"/>
          </a:p>
        </p:txBody>
      </p:sp>
      <p:grpSp>
        <p:nvGrpSpPr>
          <p:cNvPr id="269" name="Group 269"/>
          <p:cNvGrpSpPr/>
          <p:nvPr/>
        </p:nvGrpSpPr>
        <p:grpSpPr>
          <a:xfrm>
            <a:off x="6247534" y="2804865"/>
            <a:ext cx="344594" cy="386099"/>
            <a:chOff x="0" y="0"/>
            <a:chExt cx="344593" cy="386098"/>
          </a:xfrm>
        </p:grpSpPr>
        <p:sp>
          <p:nvSpPr>
            <p:cNvPr id="267" name="Shape 267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70" name="Shape 270"/>
          <p:cNvSpPr/>
          <p:nvPr/>
        </p:nvSpPr>
        <p:spPr>
          <a:xfrm flipH="1" flipV="1">
            <a:off x="2106618" y="2488799"/>
            <a:ext cx="221492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74" name="Group 274"/>
          <p:cNvGrpSpPr/>
          <p:nvPr/>
        </p:nvGrpSpPr>
        <p:grpSpPr>
          <a:xfrm>
            <a:off x="2491237" y="2912343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1" name="Shape 271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75" name="Shape 275"/>
          <p:cNvSpPr/>
          <p:nvPr/>
        </p:nvSpPr>
        <p:spPr>
          <a:xfrm>
            <a:off x="2236761" y="2575911"/>
            <a:ext cx="890984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278" name="Group 278"/>
          <p:cNvGrpSpPr/>
          <p:nvPr/>
        </p:nvGrpSpPr>
        <p:grpSpPr>
          <a:xfrm>
            <a:off x="3875518" y="3417606"/>
            <a:ext cx="344595" cy="386099"/>
            <a:chOff x="0" y="0"/>
            <a:chExt cx="344593" cy="386098"/>
          </a:xfrm>
        </p:grpSpPr>
        <p:sp>
          <p:nvSpPr>
            <p:cNvPr id="276" name="Shape 276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1924860" y="676018"/>
            <a:ext cx="344594" cy="386100"/>
            <a:chOff x="0" y="0"/>
            <a:chExt cx="344593" cy="386098"/>
          </a:xfrm>
        </p:grpSpPr>
        <p:sp>
          <p:nvSpPr>
            <p:cNvPr id="279" name="Shape 279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5595187" y="3417606"/>
            <a:ext cx="344594" cy="386099"/>
            <a:chOff x="0" y="0"/>
            <a:chExt cx="344593" cy="386098"/>
          </a:xfrm>
        </p:grpSpPr>
        <p:sp>
          <p:nvSpPr>
            <p:cNvPr id="282" name="Shape 28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1944591" y="2855665"/>
            <a:ext cx="344595" cy="386099"/>
            <a:chOff x="0" y="0"/>
            <a:chExt cx="344593" cy="386098"/>
          </a:xfrm>
        </p:grpSpPr>
        <p:sp>
          <p:nvSpPr>
            <p:cNvPr id="285" name="Shape 285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3142100" y="1741724"/>
            <a:ext cx="344594" cy="386100"/>
            <a:chOff x="0" y="0"/>
            <a:chExt cx="344593" cy="386098"/>
          </a:xfrm>
        </p:grpSpPr>
        <p:sp>
          <p:nvSpPr>
            <p:cNvPr id="288" name="Shape 28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7807780" y="2168750"/>
            <a:ext cx="344594" cy="386100"/>
            <a:chOff x="0" y="0"/>
            <a:chExt cx="344593" cy="386098"/>
          </a:xfrm>
        </p:grpSpPr>
        <p:sp>
          <p:nvSpPr>
            <p:cNvPr id="291" name="Shape 291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7807780" y="2552746"/>
            <a:ext cx="344594" cy="386099"/>
            <a:chOff x="0" y="0"/>
            <a:chExt cx="344593" cy="386098"/>
          </a:xfrm>
        </p:grpSpPr>
        <p:sp>
          <p:nvSpPr>
            <p:cNvPr id="294" name="Shape 294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9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5312367" y="3890559"/>
            <a:ext cx="65511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00" name="Group 300"/>
          <p:cNvGrpSpPr/>
          <p:nvPr/>
        </p:nvGrpSpPr>
        <p:grpSpPr>
          <a:xfrm>
            <a:off x="313566" y="1736712"/>
            <a:ext cx="344594" cy="386100"/>
            <a:chOff x="0" y="0"/>
            <a:chExt cx="344593" cy="386098"/>
          </a:xfrm>
        </p:grpSpPr>
        <p:sp>
          <p:nvSpPr>
            <p:cNvPr id="298" name="Shape 29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CE38A3D3-A1FE-D24C-AD85-BE67A5FCE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936" y="1162126"/>
            <a:ext cx="1005840" cy="10058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69D3CB4-BC90-194A-905A-D78EABA2B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06" y="3524799"/>
            <a:ext cx="746449" cy="73152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20BB221-38C7-2E46-B48E-6F1CB167E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7169" y="3479079"/>
            <a:ext cx="822960" cy="82296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C58E1E48-0F19-7748-BED0-C6C3F63F3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52918" y="910385"/>
            <a:ext cx="914400" cy="9144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23AC71D2-CC4E-C940-8E21-779D06AC68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91005" y="2048193"/>
            <a:ext cx="914400" cy="9144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E86D60-0605-F04D-A1A7-FE6F2C5C7F78}"/>
              </a:ext>
            </a:extLst>
          </p:cNvPr>
          <p:cNvCxnSpPr/>
          <p:nvPr/>
        </p:nvCxnSpPr>
        <p:spPr>
          <a:xfrm>
            <a:off x="9143946" y="2946298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52F01DA6-F3AF-AF47-8F2D-035ED2DC1426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</a:blip>
          <a:stretch>
            <a:fillRect/>
          </a:stretch>
        </p:blipFill>
        <p:spPr>
          <a:xfrm>
            <a:off x="8902646" y="3293155"/>
            <a:ext cx="482600" cy="6350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 flipH="1" flipV="1">
            <a:off x="2157417" y="1363560"/>
            <a:ext cx="2156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081421" y="2822012"/>
            <a:ext cx="92193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Sensor</a:t>
            </a:r>
          </a:p>
        </p:txBody>
      </p:sp>
      <p:sp>
        <p:nvSpPr>
          <p:cNvPr id="125" name="Shape 125"/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27" name="Shape 127"/>
          <p:cNvSpPr/>
          <p:nvPr/>
        </p:nvSpPr>
        <p:spPr>
          <a:xfrm>
            <a:off x="5887846" y="1839729"/>
            <a:ext cx="643745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</a:t>
            </a:r>
          </a:p>
        </p:txBody>
      </p:sp>
      <p:sp>
        <p:nvSpPr>
          <p:cNvPr id="128" name="Shape 128"/>
          <p:cNvSpPr/>
          <p:nvPr/>
        </p:nvSpPr>
        <p:spPr>
          <a:xfrm>
            <a:off x="2733034" y="1456224"/>
            <a:ext cx="818862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Protocol</a:t>
            </a:r>
          </a:p>
        </p:txBody>
      </p:sp>
      <p:sp>
        <p:nvSpPr>
          <p:cNvPr id="129" name="Shape 129"/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131" name="Shape 131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135" name="Group 135"/>
          <p:cNvGrpSpPr/>
          <p:nvPr/>
        </p:nvGrpSpPr>
        <p:grpSpPr>
          <a:xfrm>
            <a:off x="2427216" y="10356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2" name="Shape 132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36" name="Shape 136"/>
          <p:cNvSpPr/>
          <p:nvPr/>
        </p:nvSpPr>
        <p:spPr>
          <a:xfrm>
            <a:off x="2172740" y="699184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Message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1013806" y="1991574"/>
            <a:ext cx="313706" cy="386100"/>
            <a:chOff x="0" y="0"/>
            <a:chExt cx="313705" cy="386098"/>
          </a:xfrm>
        </p:grpSpPr>
        <p:sp>
          <p:nvSpPr>
            <p:cNvPr id="137" name="Shape 137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3074430" y="676018"/>
            <a:ext cx="313706" cy="386100"/>
            <a:chOff x="0" y="0"/>
            <a:chExt cx="313705" cy="386098"/>
          </a:xfrm>
        </p:grpSpPr>
        <p:sp>
          <p:nvSpPr>
            <p:cNvPr id="140" name="Shape 140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A6BD79-1CC4-784C-B1B8-3F951BEB8E58}"/>
              </a:ext>
            </a:extLst>
          </p:cNvPr>
          <p:cNvGrpSpPr/>
          <p:nvPr/>
        </p:nvGrpSpPr>
        <p:grpSpPr>
          <a:xfrm>
            <a:off x="5242522" y="1170511"/>
            <a:ext cx="344594" cy="386100"/>
            <a:chOff x="5242522" y="1170511"/>
            <a:chExt cx="344594" cy="386100"/>
          </a:xfrm>
        </p:grpSpPr>
        <p:sp>
          <p:nvSpPr>
            <p:cNvPr id="143" name="Shape 143"/>
            <p:cNvSpPr/>
            <p:nvPr/>
          </p:nvSpPr>
          <p:spPr>
            <a:xfrm>
              <a:off x="5242522" y="1191264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285196" y="1170511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3</a:t>
              </a:r>
            </a:p>
          </p:txBody>
        </p:sp>
      </p:grpSp>
      <p:sp>
        <p:nvSpPr>
          <p:cNvPr id="145" name="Shape 145"/>
          <p:cNvSpPr/>
          <p:nvPr/>
        </p:nvSpPr>
        <p:spPr>
          <a:xfrm>
            <a:off x="4649072" y="2243972"/>
            <a:ext cx="177612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/>
              <a:t>t</a:t>
            </a:r>
            <a:r>
              <a:rPr dirty="0"/>
              <a:t>elemetry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23CB61D-3900-8747-9239-18E83E37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10" y="860641"/>
            <a:ext cx="1005840" cy="100584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91C9A8A-06D9-6943-807A-C53CAD0B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9927"/>
          <a:stretch/>
        </p:blipFill>
        <p:spPr>
          <a:xfrm>
            <a:off x="938115" y="2456252"/>
            <a:ext cx="1216231" cy="36576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ED6F37-8DC3-A34D-BCB2-E03645FE1F56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546230" y="1866481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384AC94A-F352-A94A-BE7B-72D4473AB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119"/>
          <p:cNvSpPr/>
          <p:nvPr/>
        </p:nvSpPr>
        <p:spPr>
          <a:xfrm>
            <a:off x="4535497" y="322205"/>
            <a:ext cx="2572586" cy="2662394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145"/>
          <p:cNvSpPr/>
          <p:nvPr/>
        </p:nvSpPr>
        <p:spPr>
          <a:xfrm>
            <a:off x="4654397" y="2260734"/>
            <a:ext cx="177612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/>
              <a:t>t</a:t>
            </a:r>
            <a:r>
              <a:rPr dirty="0"/>
              <a:t>elemetry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dirty="0"/>
          </a:p>
        </p:txBody>
      </p:sp>
      <p:cxnSp>
        <p:nvCxnSpPr>
          <p:cNvPr id="9" name="Elbow Connector 8"/>
          <p:cNvCxnSpPr/>
          <p:nvPr/>
        </p:nvCxnSpPr>
        <p:spPr>
          <a:xfrm>
            <a:off x="6525358" y="1691469"/>
            <a:ext cx="1256162" cy="517831"/>
          </a:xfrm>
          <a:prstGeom prst="bentConnector3">
            <a:avLst>
              <a:gd name="adj1" fmla="val 58399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headEnd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Shape 125"/>
          <p:cNvSpPr/>
          <p:nvPr/>
        </p:nvSpPr>
        <p:spPr>
          <a:xfrm>
            <a:off x="7670996" y="2589244"/>
            <a:ext cx="1126515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Raw Records</a:t>
            </a:r>
            <a:endParaRPr dirty="0"/>
          </a:p>
        </p:txBody>
      </p:sp>
      <p:sp>
        <p:nvSpPr>
          <p:cNvPr id="49" name="Shape 125"/>
          <p:cNvSpPr/>
          <p:nvPr/>
        </p:nvSpPr>
        <p:spPr>
          <a:xfrm>
            <a:off x="8971887" y="2605221"/>
            <a:ext cx="1266194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Processed Records</a:t>
            </a:r>
            <a:endParaRPr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605253" y="869447"/>
            <a:ext cx="0" cy="9288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/>
          <p:nvPr/>
        </p:nvCxnSpPr>
        <p:spPr>
          <a:xfrm>
            <a:off x="8389407" y="869447"/>
            <a:ext cx="121584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/>
          <p:nvPr/>
        </p:nvCxnSpPr>
        <p:spPr>
          <a:xfrm>
            <a:off x="6684955" y="869447"/>
            <a:ext cx="132477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Shape 145"/>
          <p:cNvSpPr/>
          <p:nvPr/>
        </p:nvSpPr>
        <p:spPr>
          <a:xfrm>
            <a:off x="4654397" y="2501109"/>
            <a:ext cx="2426946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telemetry</a:t>
            </a:r>
            <a:r>
              <a:rPr lang="en-US" dirty="0"/>
              <a:t>/</a:t>
            </a:r>
            <a:r>
              <a:rPr lang="en-US" dirty="0" err="1"/>
              <a:t>deviceID</a:t>
            </a:r>
            <a:r>
              <a:rPr lang="en-US" dirty="0"/>
              <a:t>/replay</a:t>
            </a:r>
            <a:endParaRPr dirty="0"/>
          </a:p>
        </p:txBody>
      </p:sp>
      <p:sp>
        <p:nvSpPr>
          <p:cNvPr id="87" name="Shape 125"/>
          <p:cNvSpPr/>
          <p:nvPr/>
        </p:nvSpPr>
        <p:spPr>
          <a:xfrm>
            <a:off x="5974009" y="3849066"/>
            <a:ext cx="1437502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Replay Component</a:t>
            </a:r>
            <a:endParaRPr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09919" y="3444759"/>
            <a:ext cx="1124334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8234253" y="3206690"/>
            <a:ext cx="1" cy="2380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Straight Arrow Connector 98"/>
          <p:cNvCxnSpPr/>
          <p:nvPr/>
        </p:nvCxnSpPr>
        <p:spPr>
          <a:xfrm flipV="1">
            <a:off x="5170347" y="3080176"/>
            <a:ext cx="0" cy="39779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/>
          <p:cNvCxnSpPr/>
          <p:nvPr/>
        </p:nvCxnSpPr>
        <p:spPr>
          <a:xfrm flipH="1">
            <a:off x="5170348" y="3444759"/>
            <a:ext cx="112372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Shape 124">
            <a:extLst>
              <a:ext uri="{FF2B5EF4-FFF2-40B4-BE49-F238E27FC236}">
                <a16:creationId xmlns:a16="http://schemas.microsoft.com/office/drawing/2014/main" id="{37B9B3B9-ABCD-E34E-8D62-2D3812D18A29}"/>
              </a:ext>
            </a:extLst>
          </p:cNvPr>
          <p:cNvSpPr/>
          <p:nvPr/>
        </p:nvSpPr>
        <p:spPr>
          <a:xfrm>
            <a:off x="1081421" y="2822012"/>
            <a:ext cx="92193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Sensor</a:t>
            </a:r>
          </a:p>
        </p:txBody>
      </p:sp>
      <p:sp>
        <p:nvSpPr>
          <p:cNvPr id="55" name="Shape 125">
            <a:extLst>
              <a:ext uri="{FF2B5EF4-FFF2-40B4-BE49-F238E27FC236}">
                <a16:creationId xmlns:a16="http://schemas.microsoft.com/office/drawing/2014/main" id="{4F61E78B-0BB1-8A4E-9171-08318D0C3C37}"/>
              </a:ext>
            </a:extLst>
          </p:cNvPr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grpSp>
        <p:nvGrpSpPr>
          <p:cNvPr id="56" name="Group 139">
            <a:extLst>
              <a:ext uri="{FF2B5EF4-FFF2-40B4-BE49-F238E27FC236}">
                <a16:creationId xmlns:a16="http://schemas.microsoft.com/office/drawing/2014/main" id="{FB2A5AC2-B7A0-9A4C-8D5D-EF632C712BB7}"/>
              </a:ext>
            </a:extLst>
          </p:cNvPr>
          <p:cNvGrpSpPr/>
          <p:nvPr/>
        </p:nvGrpSpPr>
        <p:grpSpPr>
          <a:xfrm>
            <a:off x="1013806" y="1991574"/>
            <a:ext cx="313706" cy="386100"/>
            <a:chOff x="0" y="0"/>
            <a:chExt cx="313705" cy="386098"/>
          </a:xfrm>
        </p:grpSpPr>
        <p:sp>
          <p:nvSpPr>
            <p:cNvPr id="57" name="Shape 137">
              <a:extLst>
                <a:ext uri="{FF2B5EF4-FFF2-40B4-BE49-F238E27FC236}">
                  <a16:creationId xmlns:a16="http://schemas.microsoft.com/office/drawing/2014/main" id="{16F57DBE-362A-7D4C-8DEB-16CE487EB764}"/>
                </a:ext>
              </a:extLst>
            </p:cNvPr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" name="Shape 138">
              <a:extLst>
                <a:ext uri="{FF2B5EF4-FFF2-40B4-BE49-F238E27FC236}">
                  <a16:creationId xmlns:a16="http://schemas.microsoft.com/office/drawing/2014/main" id="{67AF445F-BD27-2B4A-BF34-E8DF293C771F}"/>
                </a:ext>
              </a:extLst>
            </p:cNvPr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0460D933-63D1-9E48-8463-67B282CE9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10" y="860641"/>
            <a:ext cx="1005840" cy="100584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C2BDA4D1-88C3-AF45-904A-3578627704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9927"/>
          <a:stretch/>
        </p:blipFill>
        <p:spPr>
          <a:xfrm>
            <a:off x="938115" y="2456252"/>
            <a:ext cx="1216231" cy="36576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06A4B3-AEE6-284A-8BFD-E935D795E6E0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1546230" y="1866481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Shape 120">
            <a:extLst>
              <a:ext uri="{FF2B5EF4-FFF2-40B4-BE49-F238E27FC236}">
                <a16:creationId xmlns:a16="http://schemas.microsoft.com/office/drawing/2014/main" id="{D0D74435-DE74-DF49-80C5-CDB51F075F6C}"/>
              </a:ext>
            </a:extLst>
          </p:cNvPr>
          <p:cNvSpPr/>
          <p:nvPr/>
        </p:nvSpPr>
        <p:spPr>
          <a:xfrm flipH="1" flipV="1">
            <a:off x="2157417" y="1363560"/>
            <a:ext cx="2156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" name="Shape 128">
            <a:extLst>
              <a:ext uri="{FF2B5EF4-FFF2-40B4-BE49-F238E27FC236}">
                <a16:creationId xmlns:a16="http://schemas.microsoft.com/office/drawing/2014/main" id="{BE92C6D3-61A0-0841-9263-45F25835FD95}"/>
              </a:ext>
            </a:extLst>
          </p:cNvPr>
          <p:cNvSpPr/>
          <p:nvPr/>
        </p:nvSpPr>
        <p:spPr>
          <a:xfrm>
            <a:off x="2733034" y="1456224"/>
            <a:ext cx="818862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Protocol</a:t>
            </a:r>
          </a:p>
        </p:txBody>
      </p:sp>
      <p:sp>
        <p:nvSpPr>
          <p:cNvPr id="64" name="Shape 129">
            <a:extLst>
              <a:ext uri="{FF2B5EF4-FFF2-40B4-BE49-F238E27FC236}">
                <a16:creationId xmlns:a16="http://schemas.microsoft.com/office/drawing/2014/main" id="{7FD39937-BB46-674A-AE8F-9EE4C2A10601}"/>
              </a:ext>
            </a:extLst>
          </p:cNvPr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5" name="Group 135">
            <a:extLst>
              <a:ext uri="{FF2B5EF4-FFF2-40B4-BE49-F238E27FC236}">
                <a16:creationId xmlns:a16="http://schemas.microsoft.com/office/drawing/2014/main" id="{2286ED4F-9D1D-5942-B4E5-99216998D953}"/>
              </a:ext>
            </a:extLst>
          </p:cNvPr>
          <p:cNvGrpSpPr/>
          <p:nvPr/>
        </p:nvGrpSpPr>
        <p:grpSpPr>
          <a:xfrm>
            <a:off x="2427216" y="10356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6" name="Shape 132">
              <a:extLst>
                <a:ext uri="{FF2B5EF4-FFF2-40B4-BE49-F238E27FC236}">
                  <a16:creationId xmlns:a16="http://schemas.microsoft.com/office/drawing/2014/main" id="{BA6EDD1C-8BD9-C248-A24B-9CD97C8BD266}"/>
                </a:ext>
              </a:extLst>
            </p:cNvPr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 133">
              <a:extLst>
                <a:ext uri="{FF2B5EF4-FFF2-40B4-BE49-F238E27FC236}">
                  <a16:creationId xmlns:a16="http://schemas.microsoft.com/office/drawing/2014/main" id="{86C3C6C5-80DC-7E4F-A857-A4F346EB9711}"/>
                </a:ext>
              </a:extLst>
            </p:cNvPr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Shape 134">
              <a:extLst>
                <a:ext uri="{FF2B5EF4-FFF2-40B4-BE49-F238E27FC236}">
                  <a16:creationId xmlns:a16="http://schemas.microsoft.com/office/drawing/2014/main" id="{EBF07617-A590-434F-ACCB-4424BEEC01EE}"/>
                </a:ext>
              </a:extLst>
            </p:cNvPr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7" name="Shape 136">
            <a:extLst>
              <a:ext uri="{FF2B5EF4-FFF2-40B4-BE49-F238E27FC236}">
                <a16:creationId xmlns:a16="http://schemas.microsoft.com/office/drawing/2014/main" id="{A82E9075-F908-234B-B164-54F8690CEF84}"/>
              </a:ext>
            </a:extLst>
          </p:cNvPr>
          <p:cNvSpPr/>
          <p:nvPr/>
        </p:nvSpPr>
        <p:spPr>
          <a:xfrm>
            <a:off x="2172740" y="699184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Message</a:t>
            </a:r>
          </a:p>
        </p:txBody>
      </p:sp>
      <p:grpSp>
        <p:nvGrpSpPr>
          <p:cNvPr id="78" name="Group 142">
            <a:extLst>
              <a:ext uri="{FF2B5EF4-FFF2-40B4-BE49-F238E27FC236}">
                <a16:creationId xmlns:a16="http://schemas.microsoft.com/office/drawing/2014/main" id="{71BA4D59-3F04-FB41-A2BF-8FA153EACE92}"/>
              </a:ext>
            </a:extLst>
          </p:cNvPr>
          <p:cNvGrpSpPr/>
          <p:nvPr/>
        </p:nvGrpSpPr>
        <p:grpSpPr>
          <a:xfrm>
            <a:off x="3074430" y="676018"/>
            <a:ext cx="313706" cy="386100"/>
            <a:chOff x="0" y="0"/>
            <a:chExt cx="313705" cy="386098"/>
          </a:xfrm>
        </p:grpSpPr>
        <p:sp>
          <p:nvSpPr>
            <p:cNvPr id="79" name="Shape 140">
              <a:extLst>
                <a:ext uri="{FF2B5EF4-FFF2-40B4-BE49-F238E27FC236}">
                  <a16:creationId xmlns:a16="http://schemas.microsoft.com/office/drawing/2014/main" id="{39B46D21-1091-3246-8F9B-41CDE12C89CB}"/>
                </a:ext>
              </a:extLst>
            </p:cNvPr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" name="Shape 141">
              <a:extLst>
                <a:ext uri="{FF2B5EF4-FFF2-40B4-BE49-F238E27FC236}">
                  <a16:creationId xmlns:a16="http://schemas.microsoft.com/office/drawing/2014/main" id="{5BFCE026-B2B4-9F45-BB60-A740C5E6E828}"/>
                </a:ext>
              </a:extLst>
            </p:cNvPr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pic>
        <p:nvPicPr>
          <p:cNvPr id="91" name="Graphic 90">
            <a:extLst>
              <a:ext uri="{FF2B5EF4-FFF2-40B4-BE49-F238E27FC236}">
                <a16:creationId xmlns:a16="http://schemas.microsoft.com/office/drawing/2014/main" id="{0F5FC392-7F62-8546-AD62-3342F4129F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959" t="5480" r="10321" b="8525"/>
          <a:stretch/>
        </p:blipFill>
        <p:spPr>
          <a:xfrm rot="5400000">
            <a:off x="4901574" y="867543"/>
            <a:ext cx="979846" cy="1056970"/>
          </a:xfrm>
          <a:prstGeom prst="rect">
            <a:avLst/>
          </a:prstGeom>
        </p:spPr>
      </p:pic>
      <p:sp>
        <p:nvSpPr>
          <p:cNvPr id="136" name="Shape 136"/>
          <p:cNvSpPr/>
          <p:nvPr/>
        </p:nvSpPr>
        <p:spPr>
          <a:xfrm>
            <a:off x="4946005" y="1652792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Rules</a:t>
            </a:r>
            <a:endParaRPr dirty="0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DCF83EE3-E580-3C4F-AEF1-A780CAF590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7149" t="5848" r="4687" b="3008"/>
          <a:stretch/>
        </p:blipFill>
        <p:spPr>
          <a:xfrm>
            <a:off x="6231603" y="1456224"/>
            <a:ext cx="503853" cy="520888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539A6ADF-FE54-B341-A80A-EF1D2FF79B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7149" t="5848" r="4687" b="3008"/>
          <a:stretch/>
        </p:blipFill>
        <p:spPr>
          <a:xfrm>
            <a:off x="6212464" y="628130"/>
            <a:ext cx="503853" cy="52088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1FB4587-79CD-8B41-B33A-090250D1B19C}"/>
              </a:ext>
            </a:extLst>
          </p:cNvPr>
          <p:cNvSpPr txBox="1"/>
          <p:nvPr/>
        </p:nvSpPr>
        <p:spPr>
          <a:xfrm>
            <a:off x="7600888" y="1209110"/>
            <a:ext cx="126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32F3E"/>
                </a:solidFill>
                <a:latin typeface="Helvetica" pitchFamily="2" charset="0"/>
              </a:rPr>
              <a:t>Processing Component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53709067-DA79-F84C-8AB1-74FC9A4F9A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14213" y="1889260"/>
            <a:ext cx="640080" cy="64008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F73CE35E-0E0F-7B4A-A8A0-3147CCF43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4944" y="1889260"/>
            <a:ext cx="640080" cy="64008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FCF73B-12AB-C942-A987-7300D69726BB}"/>
              </a:ext>
            </a:extLst>
          </p:cNvPr>
          <p:cNvGrpSpPr/>
          <p:nvPr/>
        </p:nvGrpSpPr>
        <p:grpSpPr>
          <a:xfrm>
            <a:off x="4908427" y="731598"/>
            <a:ext cx="344594" cy="386100"/>
            <a:chOff x="5242522" y="1170511"/>
            <a:chExt cx="344594" cy="386100"/>
          </a:xfrm>
        </p:grpSpPr>
        <p:sp>
          <p:nvSpPr>
            <p:cNvPr id="104" name="Shape 143">
              <a:extLst>
                <a:ext uri="{FF2B5EF4-FFF2-40B4-BE49-F238E27FC236}">
                  <a16:creationId xmlns:a16="http://schemas.microsoft.com/office/drawing/2014/main" id="{BC470CC7-D727-204A-9152-896F4EC33CBE}"/>
                </a:ext>
              </a:extLst>
            </p:cNvPr>
            <p:cNvSpPr/>
            <p:nvPr/>
          </p:nvSpPr>
          <p:spPr>
            <a:xfrm>
              <a:off x="5242522" y="1191264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" name="Shape 144">
              <a:extLst>
                <a:ext uri="{FF2B5EF4-FFF2-40B4-BE49-F238E27FC236}">
                  <a16:creationId xmlns:a16="http://schemas.microsoft.com/office/drawing/2014/main" id="{27417F58-4DE6-C440-B4FC-07D733F353A2}"/>
                </a:ext>
              </a:extLst>
            </p:cNvPr>
            <p:cNvSpPr/>
            <p:nvPr/>
          </p:nvSpPr>
          <p:spPr>
            <a:xfrm>
              <a:off x="5285196" y="1170511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3</a:t>
              </a:r>
            </a:p>
          </p:txBody>
        </p:sp>
      </p:grpSp>
      <p:grpSp>
        <p:nvGrpSpPr>
          <p:cNvPr id="106" name="Group 236">
            <a:extLst>
              <a:ext uri="{FF2B5EF4-FFF2-40B4-BE49-F238E27FC236}">
                <a16:creationId xmlns:a16="http://schemas.microsoft.com/office/drawing/2014/main" id="{7B509E26-E580-0D49-B495-CBBCE1CCD155}"/>
              </a:ext>
            </a:extLst>
          </p:cNvPr>
          <p:cNvGrpSpPr/>
          <p:nvPr/>
        </p:nvGrpSpPr>
        <p:grpSpPr>
          <a:xfrm>
            <a:off x="7367506" y="2344068"/>
            <a:ext cx="344594" cy="386100"/>
            <a:chOff x="0" y="0"/>
            <a:chExt cx="344593" cy="386098"/>
          </a:xfrm>
        </p:grpSpPr>
        <p:sp>
          <p:nvSpPr>
            <p:cNvPr id="107" name="Shape 234">
              <a:extLst>
                <a:ext uri="{FF2B5EF4-FFF2-40B4-BE49-F238E27FC236}">
                  <a16:creationId xmlns:a16="http://schemas.microsoft.com/office/drawing/2014/main" id="{26394964-2E84-544B-A3B3-E9E1C041013D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" name="Shape 235">
              <a:extLst>
                <a:ext uri="{FF2B5EF4-FFF2-40B4-BE49-F238E27FC236}">
                  <a16:creationId xmlns:a16="http://schemas.microsoft.com/office/drawing/2014/main" id="{8EDA0089-570C-8349-B050-429EBA461C25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  <p:grpSp>
        <p:nvGrpSpPr>
          <p:cNvPr id="109" name="Group 236">
            <a:extLst>
              <a:ext uri="{FF2B5EF4-FFF2-40B4-BE49-F238E27FC236}">
                <a16:creationId xmlns:a16="http://schemas.microsoft.com/office/drawing/2014/main" id="{05C89246-437B-0E41-9455-4CE75EE809B5}"/>
              </a:ext>
            </a:extLst>
          </p:cNvPr>
          <p:cNvGrpSpPr/>
          <p:nvPr/>
        </p:nvGrpSpPr>
        <p:grpSpPr>
          <a:xfrm>
            <a:off x="7367506" y="418028"/>
            <a:ext cx="344594" cy="386100"/>
            <a:chOff x="0" y="0"/>
            <a:chExt cx="344593" cy="386098"/>
          </a:xfrm>
        </p:grpSpPr>
        <p:sp>
          <p:nvSpPr>
            <p:cNvPr id="110" name="Shape 234">
              <a:extLst>
                <a:ext uri="{FF2B5EF4-FFF2-40B4-BE49-F238E27FC236}">
                  <a16:creationId xmlns:a16="http://schemas.microsoft.com/office/drawing/2014/main" id="{5979C2BA-F577-D943-8C14-0CE2715D1C88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" name="Shape 235">
              <a:extLst>
                <a:ext uri="{FF2B5EF4-FFF2-40B4-BE49-F238E27FC236}">
                  <a16:creationId xmlns:a16="http://schemas.microsoft.com/office/drawing/2014/main" id="{7DDBDF3C-ACE6-4C42-983A-3163F1D41B1E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112" name="Group 218">
            <a:extLst>
              <a:ext uri="{FF2B5EF4-FFF2-40B4-BE49-F238E27FC236}">
                <a16:creationId xmlns:a16="http://schemas.microsoft.com/office/drawing/2014/main" id="{A6A4DA11-5AFF-E04D-9E77-5F47B4A9B0FE}"/>
              </a:ext>
            </a:extLst>
          </p:cNvPr>
          <p:cNvGrpSpPr/>
          <p:nvPr/>
        </p:nvGrpSpPr>
        <p:grpSpPr>
          <a:xfrm>
            <a:off x="5887009" y="3571375"/>
            <a:ext cx="344594" cy="386100"/>
            <a:chOff x="0" y="0"/>
            <a:chExt cx="344593" cy="386098"/>
          </a:xfrm>
        </p:grpSpPr>
        <p:sp>
          <p:nvSpPr>
            <p:cNvPr id="113" name="Shape 216">
              <a:extLst>
                <a:ext uri="{FF2B5EF4-FFF2-40B4-BE49-F238E27FC236}">
                  <a16:creationId xmlns:a16="http://schemas.microsoft.com/office/drawing/2014/main" id="{FEA8C0A4-5B73-D84C-B4CD-15D45833A914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" name="Shape 217">
              <a:extLst>
                <a:ext uri="{FF2B5EF4-FFF2-40B4-BE49-F238E27FC236}">
                  <a16:creationId xmlns:a16="http://schemas.microsoft.com/office/drawing/2014/main" id="{8165EA7D-1FFA-2545-A240-67639DB02277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A0FBFCE-96E0-6140-9108-5BF0BFAEB3B4}"/>
              </a:ext>
            </a:extLst>
          </p:cNvPr>
          <p:cNvSpPr/>
          <p:nvPr/>
        </p:nvSpPr>
        <p:spPr>
          <a:xfrm>
            <a:off x="7915518" y="563009"/>
            <a:ext cx="640080" cy="640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232F3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Snip Diagonal Corner Rectangle 3">
            <a:extLst>
              <a:ext uri="{FF2B5EF4-FFF2-40B4-BE49-F238E27FC236}">
                <a16:creationId xmlns:a16="http://schemas.microsoft.com/office/drawing/2014/main" id="{E35C3C09-11F4-1D41-9285-B3170BB8C743}"/>
              </a:ext>
            </a:extLst>
          </p:cNvPr>
          <p:cNvSpPr/>
          <p:nvPr/>
        </p:nvSpPr>
        <p:spPr>
          <a:xfrm>
            <a:off x="8098398" y="738003"/>
            <a:ext cx="274320" cy="274320"/>
          </a:xfrm>
          <a:prstGeom prst="snip2DiagRect">
            <a:avLst/>
          </a:prstGeom>
          <a:solidFill>
            <a:srgbClr val="FFFFFF"/>
          </a:solidFill>
          <a:ln w="22225" cap="flat">
            <a:solidFill>
              <a:srgbClr val="232F3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BA0E724-4C86-BD43-A731-64A07B61ED14}"/>
              </a:ext>
            </a:extLst>
          </p:cNvPr>
          <p:cNvSpPr/>
          <p:nvPr/>
        </p:nvSpPr>
        <p:spPr>
          <a:xfrm>
            <a:off x="6372720" y="3114506"/>
            <a:ext cx="640080" cy="640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232F3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6" name="Snip Diagonal Corner Rectangle 115">
            <a:extLst>
              <a:ext uri="{FF2B5EF4-FFF2-40B4-BE49-F238E27FC236}">
                <a16:creationId xmlns:a16="http://schemas.microsoft.com/office/drawing/2014/main" id="{EC1FB0B6-C468-B046-A90F-E5F7BF01F700}"/>
              </a:ext>
            </a:extLst>
          </p:cNvPr>
          <p:cNvSpPr/>
          <p:nvPr/>
        </p:nvSpPr>
        <p:spPr>
          <a:xfrm>
            <a:off x="6555600" y="3289500"/>
            <a:ext cx="274320" cy="274320"/>
          </a:xfrm>
          <a:prstGeom prst="snip2DiagRect">
            <a:avLst/>
          </a:prstGeom>
          <a:solidFill>
            <a:srgbClr val="FFFFFF"/>
          </a:solidFill>
          <a:ln w="22225" cap="flat">
            <a:solidFill>
              <a:srgbClr val="232F3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7" name="Shape 131">
            <a:extLst>
              <a:ext uri="{FF2B5EF4-FFF2-40B4-BE49-F238E27FC236}">
                <a16:creationId xmlns:a16="http://schemas.microsoft.com/office/drawing/2014/main" id="{72F3CE4E-212A-EC45-B995-97CF188E084D}"/>
              </a:ext>
            </a:extLst>
          </p:cNvPr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0173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36493</TotalTime>
  <Words>260</Words>
  <Application>Microsoft Macintosh PowerPoint</Application>
  <PresentationFormat>Custom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</vt:lpstr>
      <vt:lpstr>Helvetica Light</vt:lpstr>
      <vt:lpstr>Helvetica Neue</vt:lpstr>
      <vt:lpstr>Menlo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45</cp:revision>
  <dcterms:modified xsi:type="dcterms:W3CDTF">2018-12-12T23:21:08Z</dcterms:modified>
</cp:coreProperties>
</file>