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1D80B-C019-7EF7-0A22-6A390FD7F3F4}" v="161" dt="2022-06-07T18:24:59.025"/>
    <p1510:client id="{7B8F61D6-983C-4674-97BA-74EB26E81415}" v="21" dt="2022-06-07T18:15:41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5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2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4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6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8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4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6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3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41E2E22D-314E-8884-6ED5-FB801993A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t="6250"/>
          <a:stretch/>
        </p:blipFill>
        <p:spPr>
          <a:xfrm>
            <a:off x="20" y="975"/>
            <a:ext cx="12191980" cy="6857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Verdana Pro"/>
              </a:rPr>
              <a:t>PROJETO INDIVIDUAL</a:t>
            </a:r>
            <a:endParaRPr lang="en-US" dirty="0">
              <a:solidFill>
                <a:schemeClr val="tx1"/>
              </a:solidFill>
              <a:latin typeface="Verdana Pr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ALEX Edinaldo da silva</a:t>
            </a:r>
          </a:p>
          <a:p>
            <a:pPr algn="r"/>
            <a:r>
              <a:rPr lang="en-US" b="1" dirty="0">
                <a:latin typeface="Consolas" panose="020B0609020204030204" pitchFamily="49" charset="0"/>
              </a:rPr>
              <a:t>RA:</a:t>
            </a:r>
            <a:r>
              <a:rPr lang="en-US" b="1" u="sng" dirty="0">
                <a:latin typeface="Consolas" panose="020B0609020204030204" pitchFamily="49" charset="0"/>
              </a:rPr>
              <a:t>01221109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EF30F4A-C4FA-17C1-C5BF-4B5CF03F6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6C669-3FF9-593A-C685-D28F0D9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A77177F-5B87-D32A-6FD2-DCD2EF82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Pokémon é uma franquia de jogos e anime, a série foi criada originalmente como um jogo de videogame em 1996, e foi evoluindo cada vez mais durante os anos, se espalhando por diversos outros formatos, como séries de TV, filmes e livros.</a:t>
            </a:r>
          </a:p>
          <a:p>
            <a:pPr algn="ct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Curiosidades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palavra Pokémon significa do inglês: </a:t>
            </a:r>
          </a:p>
          <a:p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POKE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pocket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MON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monster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(Monstros de bolso)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Pokémon é a segunda franquia de jogos mais bem sucedida e lucrativa do mundo, atrás da franquia do Mario que também pertence a Nintendo.</a:t>
            </a:r>
          </a:p>
          <a:p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81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EF30F4A-C4FA-17C1-C5BF-4B5CF03F6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6C669-3FF9-593A-C685-D28F0D9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AGRADECIMENTOS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A77177F-5B87-D32A-6FD2-DCD2EF82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esse trabalho a todas as pessoas que me ajudaram a fazer esse projeto acontecer.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Aos meus professores, colegas de sala e monitores.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minha mãe e o meu pai, pelos elogios e incentivo a cada vez que eu mostrava o site para eles.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a minha namorada que me inspirou e me ajudou me dando algumas sugestões.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835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9EF30F4A-C4FA-17C1-C5BF-4B5CF03F6E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C6C669-3FF9-593A-C685-D28F0D9C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7A77177F-5B87-D32A-6FD2-DCD2EF82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atenção!</a:t>
            </a:r>
            <a:endParaRPr lang="en-US" dirty="0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C5B772-E578-4FF0-AA3D-0F232C81D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2" y="2731738"/>
            <a:ext cx="47625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45D681-424F-471A-A662-D15BF067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  <a14:imgEffect>
                      <a14:sharpenSoften amount="25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0CD51E-274F-455B-8F29-484C6753A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917" y="1690981"/>
            <a:ext cx="7986166" cy="347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69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1631"/>
      </a:dk2>
      <a:lt2>
        <a:srgbClr val="F0F3F2"/>
      </a:lt2>
      <a:accent1>
        <a:srgbClr val="CD4292"/>
      </a:accent1>
      <a:accent2>
        <a:srgbClr val="BC31BA"/>
      </a:accent2>
      <a:accent3>
        <a:srgbClr val="9542CD"/>
      </a:accent3>
      <a:accent4>
        <a:srgbClr val="4B33BC"/>
      </a:accent4>
      <a:accent5>
        <a:srgbClr val="4264CD"/>
      </a:accent5>
      <a:accent6>
        <a:srgbClr val="318CBC"/>
      </a:accent6>
      <a:hlink>
        <a:srgbClr val="3F48B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175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Sagona Book</vt:lpstr>
      <vt:lpstr>Sagona ExtraLight</vt:lpstr>
      <vt:lpstr>Verdana Pro</vt:lpstr>
      <vt:lpstr>Wingdings</vt:lpstr>
      <vt:lpstr>RetrospectVTI</vt:lpstr>
      <vt:lpstr>PROJETO INDIVIDUAL</vt:lpstr>
      <vt:lpstr>CONTEXTO</vt:lpstr>
      <vt:lpstr>AGRADECIMENTOS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 EDINALDO DA SILVA</cp:lastModifiedBy>
  <cp:revision>66</cp:revision>
  <dcterms:created xsi:type="dcterms:W3CDTF">2022-06-07T18:07:39Z</dcterms:created>
  <dcterms:modified xsi:type="dcterms:W3CDTF">2022-06-08T00:56:12Z</dcterms:modified>
</cp:coreProperties>
</file>