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Oswald"/>
      <p:regular r:id="rId14"/>
      <p:bold r:id="rId15"/>
    </p:embeddedFont>
    <p:embeddedFont>
      <p:font typeface="Average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Lat/Lon Shapefile Creator</a:t>
            </a: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Solorio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25" y="1128487"/>
            <a:ext cx="4652575" cy="2083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25" y="3212450"/>
            <a:ext cx="4652572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Code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25" y="1166725"/>
            <a:ext cx="59436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825" y="1767700"/>
            <a:ext cx="3326375" cy="32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0025" y="2458225"/>
            <a:ext cx="405765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Code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Idea</a:t>
            </a: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 for converting text/CSV files into shapefiles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class exercise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Added features for increased functionality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handle different input types and produce different output types</a:t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671" y="3380471"/>
            <a:ext cx="1457625" cy="14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0125" y="3380488"/>
            <a:ext cx="1457624" cy="14576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/>
          <p:nvPr/>
        </p:nvSpPr>
        <p:spPr>
          <a:xfrm>
            <a:off x="3767963" y="3868950"/>
            <a:ext cx="1105500" cy="572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2325" y="1090875"/>
            <a:ext cx="5075566" cy="380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7725" y="1090875"/>
            <a:ext cx="1782050" cy="38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Hurricane Path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Used the tool on the same dataset 3 times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Created 3 shapefiles</a:t>
            </a:r>
            <a:endParaRPr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POINT</a:t>
            </a:r>
            <a:endParaRPr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POLYLINE</a:t>
            </a:r>
            <a:endParaRPr/>
          </a:p>
          <a:p>
            <a: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POLYGON</a:t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152475"/>
            <a:ext cx="461738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Hurricane Path</a:t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587" y="1790675"/>
            <a:ext cx="5440825" cy="30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1292350"/>
            <a:ext cx="8520600" cy="4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Points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Hurricane Path</a:t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575" y="1790675"/>
            <a:ext cx="5440829" cy="30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1292350"/>
            <a:ext cx="8520600" cy="4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Polyline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Hurricane Path</a:t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575" y="1790668"/>
            <a:ext cx="5440850" cy="303411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1292350"/>
            <a:ext cx="8520600" cy="4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Polygon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Goals</a:t>
            </a: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Further flexibility of input data types</a:t>
            </a:r>
            <a:endParaRPr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Allow for fields other than lat/lon</a:t>
            </a:r>
            <a:endParaRPr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Implemented with user inputting indices of lat/lon data within lines of CSV file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Ability to process different representations of latitude and longitude</a:t>
            </a:r>
            <a:endParaRPr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40.7N ---&gt; 40.7</a:t>
            </a:r>
            <a:endParaRPr/>
          </a:p>
          <a:p>
            <a: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40.7S ---&gt; -40.7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119</Words>
  <Application>Microsoft Office PowerPoint</Application>
  <PresentationFormat>On-screen Show (16:9)</PresentationFormat>
  <Paragraphs>34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Oswald</vt:lpstr>
      <vt:lpstr>Average</vt:lpstr>
      <vt:lpstr>Slate</vt:lpstr>
      <vt:lpstr>Lat/Lon Shapefile Creator</vt:lpstr>
      <vt:lpstr>Project Idea</vt:lpstr>
      <vt:lpstr>User Interface</vt:lpstr>
      <vt:lpstr>Example - Hurricane Path</vt:lpstr>
      <vt:lpstr>Example - Hurricane Path</vt:lpstr>
      <vt:lpstr>Example - Hurricane Path</vt:lpstr>
      <vt:lpstr>Example - Hurricane Path</vt:lpstr>
      <vt:lpstr>Future Goals</vt:lpstr>
      <vt:lpstr>Thanks!</vt:lpstr>
      <vt:lpstr>Python Code</vt:lpstr>
      <vt:lpstr>Python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Lat/Lon Shapefile Creator</dc:title>
  <dc:creator>Alex Solorio</dc:creator>
  <cp:lastModifiedBy>Alex Solorio</cp:lastModifiedBy>
  <cp:revision>1</cp:revision>
  <dcterms:modified xsi:type="dcterms:W3CDTF">2018-03-11T22:57:40Z</dcterms:modified>
</cp:coreProperties>
</file>