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4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Март 11,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Март 11,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Март 11,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Март 11,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Проект</a:t>
            </a:r>
            <a:br>
              <a:rPr lang="ru-RU" sz="6600" dirty="0" smtClean="0"/>
            </a:br>
            <a:r>
              <a:rPr lang="en-GB" sz="6600" dirty="0" smtClean="0"/>
              <a:t>webserver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Подготовил </a:t>
            </a:r>
            <a:r>
              <a:rPr lang="ru-RU" dirty="0" err="1" smtClean="0">
                <a:latin typeface="+mn-lt"/>
              </a:rPr>
              <a:t>сорокин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александр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6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сервер(сайт), который сможет:</a:t>
            </a:r>
          </a:p>
          <a:p>
            <a:pPr marL="457200" indent="-457200">
              <a:buAutoNum type="arabicParenR"/>
            </a:pPr>
            <a:r>
              <a:rPr lang="ru-RU" dirty="0" smtClean="0"/>
              <a:t>Презентовать посетителю сайта мою игру(см. </a:t>
            </a:r>
            <a:r>
              <a:rPr lang="ru-RU" dirty="0"/>
              <a:t>п</a:t>
            </a:r>
            <a:r>
              <a:rPr lang="ru-RU" dirty="0" smtClean="0"/>
              <a:t>рошлый проект)</a:t>
            </a:r>
          </a:p>
          <a:p>
            <a:pPr marL="457200" indent="-457200">
              <a:buAutoNum type="arabicParenR"/>
            </a:pPr>
            <a:r>
              <a:rPr lang="ru-RU" dirty="0" smtClean="0"/>
              <a:t>Показать, где скачать игру.</a:t>
            </a:r>
          </a:p>
          <a:p>
            <a:pPr marL="457200" indent="-457200">
              <a:buAutoNum type="arabicParenR"/>
            </a:pPr>
            <a:r>
              <a:rPr lang="ru-RU" dirty="0" smtClean="0"/>
              <a:t>Размещать и отправлять в игру пользовательские уровни.</a:t>
            </a:r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2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Регистрация и вход в аккаунт</a:t>
            </a:r>
            <a:endParaRPr lang="ru-RU" dirty="0">
              <a:latin typeface="+mn-lt"/>
            </a:endParaRPr>
          </a:p>
        </p:txBody>
      </p:sp>
      <p:pic>
        <p:nvPicPr>
          <p:cNvPr id="4" name="Содержимое 3" descr="logi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12876"/>
          <a:stretch>
            <a:fillRect/>
          </a:stretch>
        </p:blipFill>
        <p:spPr>
          <a:xfrm>
            <a:off x="457200" y="1314450"/>
            <a:ext cx="7620000" cy="3644900"/>
          </a:xfrm>
        </p:spPr>
      </p:pic>
    </p:spTree>
    <p:extLst>
      <p:ext uri="{BB962C8B-B14F-4D97-AF65-F5344CB8AC3E}">
        <p14:creationId xmlns:p14="http://schemas.microsoft.com/office/powerpoint/2010/main" val="36807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+mn-lt"/>
              </a:rPr>
              <a:t>Добавление</a:t>
            </a:r>
            <a:r>
              <a:rPr lang="en-GB" sz="2800" dirty="0" smtClean="0">
                <a:latin typeface="+mn-lt"/>
              </a:rPr>
              <a:t>(</a:t>
            </a:r>
            <a:r>
              <a:rPr lang="ru-RU" sz="2800" dirty="0" smtClean="0">
                <a:latin typeface="+mn-lt"/>
              </a:rPr>
              <a:t>просмотр) уровня и скачивание </a:t>
            </a:r>
            <a:r>
              <a:rPr lang="en-GB" sz="2800" dirty="0" smtClean="0">
                <a:latin typeface="+mn-lt"/>
              </a:rPr>
              <a:t>txt </a:t>
            </a:r>
            <a:r>
              <a:rPr lang="ru-RU" sz="2800" dirty="0" smtClean="0">
                <a:latin typeface="+mn-lt"/>
              </a:rPr>
              <a:t> </a:t>
            </a:r>
            <a:endParaRPr lang="ru-RU" sz="2800" dirty="0">
              <a:latin typeface="+mn-lt"/>
            </a:endParaRPr>
          </a:p>
        </p:txBody>
      </p:sp>
      <p:pic>
        <p:nvPicPr>
          <p:cNvPr id="4" name="Содержимое 3" descr="lev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0" b="12850"/>
          <a:stretch>
            <a:fillRect/>
          </a:stretch>
        </p:blipFill>
        <p:spPr>
          <a:xfrm>
            <a:off x="457200" y="1314450"/>
            <a:ext cx="7620000" cy="3705225"/>
          </a:xfrm>
        </p:spPr>
      </p:pic>
    </p:spTree>
    <p:extLst>
      <p:ext uri="{BB962C8B-B14F-4D97-AF65-F5344CB8AC3E}">
        <p14:creationId xmlns:p14="http://schemas.microsoft.com/office/powerpoint/2010/main" val="25878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m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</a:t>
            </a:r>
            <a:br>
              <a:rPr lang="ru-RU" dirty="0" smtClean="0"/>
            </a:br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Библиотеки: </a:t>
            </a:r>
            <a:r>
              <a:rPr lang="en-GB" dirty="0" smtClean="0"/>
              <a:t>flask, </a:t>
            </a:r>
            <a:r>
              <a:rPr lang="en-GB" dirty="0" err="1" smtClean="0"/>
              <a:t>flask_wtf</a:t>
            </a:r>
            <a:r>
              <a:rPr lang="en-GB" dirty="0" smtClean="0"/>
              <a:t>, requests, random, sqlite3</a:t>
            </a:r>
          </a:p>
          <a:p>
            <a:r>
              <a:rPr lang="en-GB" dirty="0" smtClean="0"/>
              <a:t>Flask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ru-RU" dirty="0" smtClean="0"/>
              <a:t>для создания, рендера страниц и перехода между ними</a:t>
            </a:r>
            <a:endParaRPr lang="en-GB" dirty="0" smtClean="0"/>
          </a:p>
          <a:p>
            <a:r>
              <a:rPr lang="en-GB" dirty="0" err="1" smtClean="0"/>
              <a:t>Flask_wtf</a:t>
            </a:r>
            <a:r>
              <a:rPr lang="en-GB" dirty="0" smtClean="0"/>
              <a:t>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ru-RU" dirty="0" smtClean="0"/>
              <a:t>для форм регистрации и входа</a:t>
            </a:r>
            <a:endParaRPr lang="en-GB" dirty="0" smtClean="0"/>
          </a:p>
          <a:p>
            <a:r>
              <a:rPr lang="en-GB" dirty="0" smtClean="0"/>
              <a:t>Requests </a:t>
            </a:r>
            <a:r>
              <a:rPr lang="mr-IN" dirty="0" smtClean="0"/>
              <a:t>–</a:t>
            </a:r>
            <a:r>
              <a:rPr lang="ru-RU" dirty="0" smtClean="0"/>
              <a:t> использовался в игре</a:t>
            </a:r>
            <a:r>
              <a:rPr lang="en-GB" dirty="0"/>
              <a:t> </a:t>
            </a:r>
            <a:r>
              <a:rPr lang="ru-RU" dirty="0" smtClean="0"/>
              <a:t>для скачивания уровней</a:t>
            </a:r>
            <a:endParaRPr lang="en-GB" dirty="0" smtClean="0"/>
          </a:p>
          <a:p>
            <a:r>
              <a:rPr lang="en-GB" dirty="0" smtClean="0"/>
              <a:t>Random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ru-RU" dirty="0" err="1" smtClean="0"/>
              <a:t>рандомайз</a:t>
            </a:r>
            <a:r>
              <a:rPr lang="ru-RU" dirty="0" smtClean="0"/>
              <a:t> уровней</a:t>
            </a:r>
            <a:endParaRPr lang="en-GB" dirty="0" smtClean="0"/>
          </a:p>
          <a:p>
            <a:r>
              <a:rPr lang="en-GB" dirty="0" smtClean="0"/>
              <a:t>Sqlite3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ru-RU" dirty="0" smtClean="0"/>
              <a:t>для создания </a:t>
            </a:r>
            <a:r>
              <a:rPr lang="ru-RU" dirty="0" err="1" smtClean="0"/>
              <a:t>бд</a:t>
            </a:r>
            <a:r>
              <a:rPr lang="ru-RU" dirty="0" smtClean="0"/>
              <a:t> для пользователей и уровней</a:t>
            </a:r>
            <a:endParaRPr lang="en-GB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50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Идеи для доработки: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Сделать страницу профиля со статистикой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Возможность комментировать уровни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Добавить возможность предлагать не только уровни, но и спрайты</a:t>
            </a:r>
          </a:p>
        </p:txBody>
      </p:sp>
    </p:spTree>
    <p:extLst>
      <p:ext uri="{BB962C8B-B14F-4D97-AF65-F5344CB8AC3E}">
        <p14:creationId xmlns:p14="http://schemas.microsoft.com/office/powerpoint/2010/main" val="122056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7791" y="1781319"/>
            <a:ext cx="5588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THE END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162201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Важная.thmx</Template>
  <TotalTime>64</TotalTime>
  <Words>129</Words>
  <Application>Microsoft Macintosh PowerPoint</Application>
  <PresentationFormat>Экран (16:9)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Essential</vt:lpstr>
      <vt:lpstr>Проект webserver</vt:lpstr>
      <vt:lpstr>Идея проекта</vt:lpstr>
      <vt:lpstr>Регистрация и вход в аккаунт</vt:lpstr>
      <vt:lpstr>Добавление(просмотр) уровня и скачивание txt  </vt:lpstr>
      <vt:lpstr>Презентация PowerPoint</vt:lpstr>
      <vt:lpstr>Описание реализации</vt:lpstr>
      <vt:lpstr>заключение</vt:lpstr>
      <vt:lpstr>Презентация PowerPoint</vt:lpstr>
    </vt:vector>
  </TitlesOfParts>
  <Company>ААаа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Аааа Аааа</dc:creator>
  <cp:lastModifiedBy>Аааа Аааа</cp:lastModifiedBy>
  <cp:revision>4</cp:revision>
  <dcterms:created xsi:type="dcterms:W3CDTF">2019-03-11T13:46:46Z</dcterms:created>
  <dcterms:modified xsi:type="dcterms:W3CDTF">2019-03-11T14:50:54Z</dcterms:modified>
</cp:coreProperties>
</file>