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2efc367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2efc367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2efc367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2efc367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2efc36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2efc36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2efc367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2efc367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API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Telegram bot EveryDay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чего вообще всё это?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Этот проект делался для того, чтобы: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ru" sz="2400"/>
              <a:t>Разобраться в api telegram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ru" sz="2400"/>
              <a:t>Найти и разобраться в сторонних api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ru" sz="2400"/>
              <a:t>Соединить это всё воедино и получить что-то полезное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Библиотеки, которые потребовались для написания: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telegram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requests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API</a:t>
            </a:r>
            <a:r>
              <a:rPr lang="ru"/>
              <a:t>, </a:t>
            </a:r>
            <a:r>
              <a:rPr lang="ru"/>
              <a:t>которые потребовались для написания: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arenR"/>
            </a:pPr>
            <a:r>
              <a:rPr lang="ru" sz="1700"/>
              <a:t>api.openweathermap.org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ru" sz="1700"/>
              <a:t>ru.wikipedia.org/w/api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ru" sz="1700"/>
              <a:t>cbr-xml-daily.ru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ru" sz="1700"/>
              <a:t>geocode-maps.yandex.ru, search-maps.yandex.ru, static-maps.yandex.ru, translate.yandex.net/api/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умеет этот бот?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8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Это просто бот, который ежедневно отсылает вам прогноз погоды по тому месту, которое вы указали в начале диалога с ним, а также он может: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Поиск Wiki - поиск в Википедии краткой информации по запросу пользователя.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Переводчик - переводы en-ru ru-en.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Курс валют - берётся с ЦБ РФ.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Ближайшее - вы вводите место откуда искать и что искать, а бот показывает ближайшее к месту совпадение.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/stop - чтобы прекратить рассылку погоды.</a:t>
            </a:r>
            <a:endParaRPr sz="1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125" y="1392438"/>
            <a:ext cx="3657901" cy="293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Всё, что было заявлено, реализовано.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Идеи для доработки: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Упростить получение данных о местоположении пользователя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Добавить новые возможности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Спасибо за внимание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