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2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Февраль 8,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Февраль 8,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Февраль 8,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Февраль 8,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Февраль 8, 2019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Февраль 8,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Февраль 8,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Февраль 8,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Февраль 8,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Февраль 8,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Чтобы добавить рисунок, перетащите его на заполнитель или щелкните значок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Февраль 8,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Февраль 8,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sz="4400" dirty="0" smtClean="0"/>
              <a:t>Проект </a:t>
            </a:r>
            <a:r>
              <a:rPr lang="en-GB" sz="4400" dirty="0" err="1" smtClean="0"/>
              <a:t>Pygame</a:t>
            </a:r>
            <a:r>
              <a:rPr lang="en-GB" sz="4400" dirty="0" smtClean="0"/>
              <a:t/>
            </a:r>
            <a:br>
              <a:rPr lang="en-GB" sz="4400" dirty="0" smtClean="0"/>
            </a:br>
            <a:r>
              <a:rPr lang="en-GB" sz="4400" dirty="0" smtClean="0"/>
              <a:t>Arthur’s revenge*</a:t>
            </a:r>
            <a:br>
              <a:rPr lang="en-GB" sz="4400" dirty="0" smtClean="0"/>
            </a:br>
            <a:r>
              <a:rPr lang="ru-RU" sz="1100" dirty="0" smtClean="0"/>
              <a:t>Название ещё много раз поменяется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Сорокин Александр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3426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pic>
        <p:nvPicPr>
          <p:cNvPr id="4" name="Содержимое 3" descr="pixiz-07-02-2019-20-23-10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4477"/>
          <a:stretch/>
        </p:blipFill>
        <p:spPr/>
      </p:pic>
      <p:sp>
        <p:nvSpPr>
          <p:cNvPr id="5" name="TextBox 4"/>
          <p:cNvSpPr txBox="1"/>
          <p:nvPr/>
        </p:nvSpPr>
        <p:spPr>
          <a:xfrm>
            <a:off x="775369" y="2072105"/>
            <a:ext cx="2910532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Игра с открытым миром, напоминающая(по постановке камеры) первые </a:t>
            </a:r>
            <a:r>
              <a:rPr lang="en-GB" sz="2000" dirty="0"/>
              <a:t>Fallout </a:t>
            </a:r>
            <a:r>
              <a:rPr lang="ru-RU" sz="2000" dirty="0"/>
              <a:t>и </a:t>
            </a:r>
            <a:r>
              <a:rPr lang="en-GB" sz="2000" dirty="0"/>
              <a:t>Graveyard Keeper</a:t>
            </a:r>
            <a:r>
              <a:rPr lang="ru-RU" sz="2000" dirty="0"/>
              <a:t>. Стилистика игры </a:t>
            </a:r>
            <a:r>
              <a:rPr lang="mr-IN" sz="2000" dirty="0"/>
              <a:t>–</a:t>
            </a:r>
            <a:r>
              <a:rPr lang="ru-RU" sz="2000" dirty="0"/>
              <a:t> мистическое средневековье</a:t>
            </a:r>
            <a:r>
              <a:rPr lang="ru-RU" sz="2000" dirty="0" smtClean="0"/>
              <a:t>.</a:t>
            </a:r>
          </a:p>
          <a:p>
            <a:r>
              <a:rPr lang="ru-RU" sz="2000" dirty="0" smtClean="0"/>
              <a:t>В игре доступно 11 уникальных локаций(4 города, 2 замка, переходные локации), 5 биомов.</a:t>
            </a:r>
            <a:endParaRPr lang="ru-RU" sz="20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5371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Сюжет и ГГ</a:t>
            </a:r>
            <a:endParaRPr lang="ru-RU" dirty="0"/>
          </a:p>
        </p:txBody>
      </p:sp>
      <p:pic>
        <p:nvPicPr>
          <p:cNvPr id="4" name="Содержимое 3" descr="DL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114" r="-37114"/>
          <a:stretch>
            <a:fillRect/>
          </a:stretch>
        </p:blipFill>
        <p:spPr>
          <a:xfrm>
            <a:off x="3708400" y="1846179"/>
            <a:ext cx="7620000" cy="4373563"/>
          </a:xfrm>
        </p:spPr>
      </p:pic>
      <p:sp>
        <p:nvSpPr>
          <p:cNvPr id="5" name="TextBox 4"/>
          <p:cNvSpPr txBox="1"/>
          <p:nvPr/>
        </p:nvSpPr>
        <p:spPr>
          <a:xfrm>
            <a:off x="1049171" y="2112278"/>
            <a:ext cx="519923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Сюжет: в этой версии будет только самое начало(завязка), остальное в конечной версии.</a:t>
            </a:r>
          </a:p>
          <a:p>
            <a:endParaRPr lang="ru-RU" sz="2000" dirty="0"/>
          </a:p>
          <a:p>
            <a:r>
              <a:rPr lang="ru-RU" sz="2000" dirty="0" smtClean="0"/>
              <a:t>Главный герой </a:t>
            </a:r>
            <a:r>
              <a:rPr lang="mr-IN" sz="2000" dirty="0" smtClean="0"/>
              <a:t>–</a:t>
            </a:r>
            <a:r>
              <a:rPr lang="ru-RU" sz="2000" dirty="0" smtClean="0"/>
              <a:t> Артур(справа он)</a:t>
            </a:r>
          </a:p>
          <a:p>
            <a:r>
              <a:rPr lang="ru-RU" sz="2000" dirty="0" smtClean="0"/>
              <a:t>Вес: 98 КБ</a:t>
            </a:r>
          </a:p>
          <a:p>
            <a:r>
              <a:rPr lang="ru-RU" sz="2000" dirty="0" smtClean="0"/>
              <a:t>Рост: 90 </a:t>
            </a:r>
            <a:r>
              <a:rPr lang="en-GB" sz="2000" dirty="0" err="1" smtClean="0"/>
              <a:t>px</a:t>
            </a:r>
            <a:endParaRPr lang="en-GB" sz="2000" dirty="0" smtClean="0"/>
          </a:p>
          <a:p>
            <a:r>
              <a:rPr lang="ru-RU" sz="2000" dirty="0" smtClean="0"/>
              <a:t>Остальное потом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18081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реализации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Библиотеки: </a:t>
            </a:r>
            <a:r>
              <a:rPr lang="en-GB" sz="2800" dirty="0" err="1" smtClean="0"/>
              <a:t>pygame</a:t>
            </a:r>
            <a:r>
              <a:rPr lang="en-GB" sz="2800" dirty="0"/>
              <a:t>,</a:t>
            </a:r>
            <a:r>
              <a:rPr lang="en-GB" sz="2800" dirty="0" smtClean="0"/>
              <a:t> sys, random</a:t>
            </a:r>
          </a:p>
          <a:p>
            <a:r>
              <a:rPr lang="ru-RU" sz="2800" dirty="0" smtClean="0"/>
              <a:t>Спрайты по большей части брались с ресурсов:</a:t>
            </a:r>
          </a:p>
          <a:p>
            <a:r>
              <a:rPr lang="ru-RU" sz="2800" dirty="0" smtClean="0"/>
              <a:t>1) </a:t>
            </a:r>
            <a:r>
              <a:rPr lang="en-GB" sz="2800" dirty="0" err="1" smtClean="0"/>
              <a:t>craftpix.net</a:t>
            </a:r>
            <a:endParaRPr lang="ru-RU" sz="2800" dirty="0" smtClean="0"/>
          </a:p>
          <a:p>
            <a:r>
              <a:rPr lang="ru-RU" sz="2800" dirty="0" smtClean="0"/>
              <a:t>2)</a:t>
            </a:r>
            <a:r>
              <a:rPr lang="en-GB" sz="2800" dirty="0" smtClean="0"/>
              <a:t> </a:t>
            </a:r>
            <a:r>
              <a:rPr lang="en-GB" sz="2800" dirty="0" err="1" smtClean="0"/>
              <a:t>opengameart.org</a:t>
            </a:r>
            <a:endParaRPr lang="en-GB" sz="2800" dirty="0" smtClean="0"/>
          </a:p>
          <a:p>
            <a:r>
              <a:rPr lang="en-GB" sz="2800" dirty="0" smtClean="0"/>
              <a:t>3) </a:t>
            </a:r>
            <a:r>
              <a:rPr lang="en-GB" sz="2800" dirty="0" err="1" smtClean="0"/>
              <a:t>untamed.wild-refuge.net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79166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Таким образом, </a:t>
            </a:r>
            <a:r>
              <a:rPr lang="ru-RU" dirty="0" smtClean="0"/>
              <a:t>в игре есть всё</a:t>
            </a:r>
            <a:r>
              <a:rPr lang="ru-RU" dirty="0" smtClean="0"/>
              <a:t>, </a:t>
            </a:r>
            <a:r>
              <a:rPr lang="ru-RU" dirty="0" smtClean="0"/>
              <a:t>что было заявлено.</a:t>
            </a:r>
          </a:p>
          <a:p>
            <a:r>
              <a:rPr lang="ru-RU" dirty="0" smtClean="0"/>
              <a:t>Идеи для доработки:</a:t>
            </a:r>
          </a:p>
          <a:p>
            <a:pPr marL="457200" indent="-457200">
              <a:buAutoNum type="arabicParenR"/>
            </a:pPr>
            <a:r>
              <a:rPr lang="ru-RU" dirty="0" smtClean="0"/>
              <a:t>Доработать полноценный сюжет</a:t>
            </a:r>
            <a:endParaRPr lang="ru-RU" dirty="0" smtClean="0"/>
          </a:p>
          <a:p>
            <a:pPr marL="457200" indent="-457200">
              <a:buAutoNum type="arabicParenR"/>
            </a:pPr>
            <a:r>
              <a:rPr lang="ru-RU" dirty="0" smtClean="0"/>
              <a:t>Добавить музыку</a:t>
            </a:r>
          </a:p>
          <a:p>
            <a:pPr marL="457200" indent="-457200">
              <a:buAutoNum type="arabicParenR"/>
            </a:pPr>
            <a:r>
              <a:rPr lang="ru-RU" dirty="0" smtClean="0"/>
              <a:t>Добавить новые локации для сюжета</a:t>
            </a:r>
            <a:endParaRPr lang="ru-RU" dirty="0" smtClean="0"/>
          </a:p>
          <a:p>
            <a:pPr marL="457200" indent="-457200">
              <a:buAutoNum type="arabicParenR"/>
            </a:pPr>
            <a:r>
              <a:rPr lang="ru-RU" dirty="0" smtClean="0"/>
              <a:t>Создать </a:t>
            </a:r>
            <a:r>
              <a:rPr lang="en-GB" dirty="0" smtClean="0"/>
              <a:t>.exe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7003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Изображение 1" descr="loading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69" t="16051" r="19883" b="33670"/>
          <a:stretch/>
        </p:blipFill>
        <p:spPr>
          <a:xfrm>
            <a:off x="1938420" y="909053"/>
            <a:ext cx="5280527" cy="284747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19159" y="4491789"/>
            <a:ext cx="471775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/>
              <a:t>Спасибо за внимание.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34076635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ажная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Важная.thmx</Template>
  <TotalTime>55</TotalTime>
  <Words>150</Words>
  <Application>Microsoft Macintosh PowerPoint</Application>
  <PresentationFormat>Экран (4:3)</PresentationFormat>
  <Paragraphs>26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Важная</vt:lpstr>
      <vt:lpstr>Проект Pygame Arthur’s revenge* Название ещё много раз поменяется</vt:lpstr>
      <vt:lpstr>Идея проекта</vt:lpstr>
      <vt:lpstr>Сюжет и ГГ</vt:lpstr>
      <vt:lpstr>Описание реализации</vt:lpstr>
      <vt:lpstr>Заключение</vt:lpstr>
      <vt:lpstr>Презентация PowerPoint</vt:lpstr>
    </vt:vector>
  </TitlesOfParts>
  <Company>ААаа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Решение квадратных уравнений</dc:title>
  <dc:creator>Аааа Аааа</dc:creator>
  <cp:lastModifiedBy>Аааа Аааа</cp:lastModifiedBy>
  <cp:revision>6</cp:revision>
  <dcterms:created xsi:type="dcterms:W3CDTF">2018-12-13T19:48:00Z</dcterms:created>
  <dcterms:modified xsi:type="dcterms:W3CDTF">2019-02-07T21:27:21Z</dcterms:modified>
</cp:coreProperties>
</file>