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Декабрь 13,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Декабрь 13,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Декабрь 13,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Декабрь 13,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Декабрь 13,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Декабрь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Декабрь 13,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Декабрь 13,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Декабрь 13,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Декабрь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Декабрь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Декабрь 13,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4400" dirty="0" smtClean="0"/>
              <a:t>Решение квадратных уравнений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Сорокин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42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Данная </a:t>
            </a:r>
            <a:r>
              <a:rPr lang="ru-RU" dirty="0" smtClean="0"/>
              <a:t>программа:</a:t>
            </a:r>
          </a:p>
          <a:p>
            <a:pPr marL="457200" indent="-457200">
              <a:buAutoNum type="arabicParenR"/>
            </a:pPr>
            <a:r>
              <a:rPr lang="ru-RU" dirty="0" smtClean="0"/>
              <a:t>Решает введённое </a:t>
            </a:r>
            <a:r>
              <a:rPr lang="ru-RU" dirty="0"/>
              <a:t>пользователем квадратное </a:t>
            </a:r>
            <a:r>
              <a:rPr lang="ru-RU" dirty="0" smtClean="0"/>
              <a:t>уравнение.</a:t>
            </a:r>
          </a:p>
          <a:p>
            <a:pPr marL="457200" indent="-457200">
              <a:buAutoNum type="arabicParenR"/>
            </a:pPr>
            <a:r>
              <a:rPr lang="ru-RU" dirty="0" smtClean="0"/>
              <a:t>Пошагово описывает решение</a:t>
            </a:r>
          </a:p>
          <a:p>
            <a:pPr marL="457200" indent="-457200">
              <a:buAutoNum type="arabicParenR"/>
            </a:pPr>
            <a:r>
              <a:rPr lang="ru-RU" dirty="0" smtClean="0"/>
              <a:t>Строит приблизительный график уравнения</a:t>
            </a:r>
          </a:p>
          <a:p>
            <a:pPr marL="457200" indent="-457200">
              <a:buAutoNum type="arabicParenR"/>
            </a:pPr>
            <a:r>
              <a:rPr lang="ru-RU" dirty="0" smtClean="0"/>
              <a:t>Вносит в историю предыдущие решения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37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1)Импортировано: </a:t>
            </a:r>
            <a:r>
              <a:rPr lang="en-GB" dirty="0" smtClean="0"/>
              <a:t>PyQT5, sys, </a:t>
            </a:r>
            <a:r>
              <a:rPr lang="en-GB" dirty="0" err="1" smtClean="0"/>
              <a:t>pyqtgraph</a:t>
            </a:r>
            <a:r>
              <a:rPr lang="en-GB" dirty="0" smtClean="0"/>
              <a:t>, math</a:t>
            </a:r>
          </a:p>
          <a:p>
            <a:r>
              <a:rPr lang="en-GB" dirty="0" smtClean="0"/>
              <a:t>2)</a:t>
            </a:r>
            <a:r>
              <a:rPr lang="ru-RU" dirty="0" smtClean="0"/>
              <a:t>Классы: </a:t>
            </a:r>
            <a:r>
              <a:rPr lang="en-GB" dirty="0" err="1" smtClean="0"/>
              <a:t>Ui_MainWindow</a:t>
            </a:r>
            <a:r>
              <a:rPr lang="en-GB" dirty="0" smtClean="0"/>
              <a:t> (</a:t>
            </a:r>
            <a:r>
              <a:rPr lang="ru-RU" dirty="0" smtClean="0"/>
              <a:t>основа программы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ru-RU" dirty="0" err="1" smtClean="0"/>
              <a:t>виджет</a:t>
            </a:r>
            <a:r>
              <a:rPr lang="ru-RU" dirty="0" smtClean="0"/>
              <a:t>), </a:t>
            </a:r>
            <a:r>
              <a:rPr lang="en-GB" dirty="0" err="1" smtClean="0"/>
              <a:t>MyWidget</a:t>
            </a:r>
            <a:r>
              <a:rPr lang="en-GB" dirty="0" smtClean="0"/>
              <a:t> (</a:t>
            </a:r>
            <a:r>
              <a:rPr lang="ru-RU" dirty="0" smtClean="0"/>
              <a:t>работа с </a:t>
            </a:r>
            <a:r>
              <a:rPr lang="ru-RU" dirty="0" err="1" smtClean="0"/>
              <a:t>виджетом</a:t>
            </a:r>
            <a:r>
              <a:rPr lang="ru-RU" dirty="0" smtClean="0"/>
              <a:t>)</a:t>
            </a:r>
          </a:p>
          <a:p>
            <a:r>
              <a:rPr lang="ru-RU" dirty="0" smtClean="0"/>
              <a:t>3)Функции класса </a:t>
            </a:r>
            <a:r>
              <a:rPr lang="en-GB" dirty="0" err="1" smtClean="0"/>
              <a:t>MyWidget</a:t>
            </a:r>
            <a:r>
              <a:rPr lang="en-GB" dirty="0" smtClean="0"/>
              <a:t>: </a:t>
            </a:r>
          </a:p>
          <a:p>
            <a:pPr marL="342900" indent="-342900">
              <a:buFont typeface="Arial"/>
              <a:buChar char="•"/>
            </a:pPr>
            <a:r>
              <a:rPr lang="en-GB" dirty="0" err="1"/>
              <a:t>i</a:t>
            </a:r>
            <a:r>
              <a:rPr lang="en-GB" dirty="0" err="1" smtClean="0"/>
              <a:t>nit</a:t>
            </a:r>
            <a:r>
              <a:rPr lang="en-GB" dirty="0" smtClean="0"/>
              <a:t>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ru-RU" dirty="0" smtClean="0"/>
              <a:t>запуск </a:t>
            </a:r>
            <a:r>
              <a:rPr lang="ru-RU" dirty="0" err="1" smtClean="0"/>
              <a:t>виджета</a:t>
            </a:r>
            <a:r>
              <a:rPr lang="ru-RU" dirty="0" smtClean="0"/>
              <a:t> и выгрузка истории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d</a:t>
            </a:r>
            <a:r>
              <a:rPr lang="en-GB" dirty="0" err="1" smtClean="0"/>
              <a:t>elhistory</a:t>
            </a:r>
            <a:r>
              <a:rPr lang="en-GB" dirty="0" smtClean="0"/>
              <a:t>, </a:t>
            </a:r>
            <a:r>
              <a:rPr lang="en-GB" dirty="0" err="1" smtClean="0"/>
              <a:t>historyshow</a:t>
            </a:r>
            <a:r>
              <a:rPr lang="en-GB" dirty="0" smtClean="0"/>
              <a:t>, history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ru-RU" dirty="0" smtClean="0"/>
              <a:t>работа с </a:t>
            </a:r>
            <a:r>
              <a:rPr lang="ru-RU" dirty="0" err="1" smtClean="0"/>
              <a:t>историе</a:t>
            </a:r>
            <a:r>
              <a:rPr lang="ru-RU" dirty="0" smtClean="0"/>
              <a:t> введённых уравнений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run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решение и вывод ответа + запись пошагового решения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graph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smtClean="0"/>
              <a:t>построение графика</a:t>
            </a:r>
            <a:r>
              <a:rPr lang="en-US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16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Таким образом, программа решает всё, что было заявлено.</a:t>
            </a:r>
          </a:p>
          <a:p>
            <a:r>
              <a:rPr lang="ru-RU" dirty="0" smtClean="0"/>
              <a:t>Идеи для доработки:</a:t>
            </a:r>
          </a:p>
          <a:p>
            <a:pPr marL="457200" indent="-457200">
              <a:buAutoNum type="arabicParenR"/>
            </a:pPr>
            <a:r>
              <a:rPr lang="ru-RU" dirty="0" smtClean="0"/>
              <a:t>Обратное внесение уравнения из истории</a:t>
            </a:r>
          </a:p>
          <a:p>
            <a:pPr marL="457200" indent="-457200">
              <a:buAutoNum type="arabicParenR"/>
            </a:pPr>
            <a:r>
              <a:rPr lang="ru-RU" dirty="0" smtClean="0"/>
              <a:t>Более подробное построение графиков</a:t>
            </a:r>
          </a:p>
          <a:p>
            <a:pPr marL="457200" indent="-457200">
              <a:buAutoNum type="arabicParenR"/>
            </a:pPr>
            <a:r>
              <a:rPr lang="ru-RU" dirty="0" smtClean="0"/>
              <a:t>Создать </a:t>
            </a:r>
            <a:r>
              <a:rPr lang="en-GB" dirty="0" smtClean="0"/>
              <a:t>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003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ажная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Важная.thmx</Template>
  <TotalTime>30</TotalTime>
  <Words>126</Words>
  <Application>Microsoft Macintosh PowerPoint</Application>
  <PresentationFormat>Экран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Важная</vt:lpstr>
      <vt:lpstr>Решение квадратных уравнений</vt:lpstr>
      <vt:lpstr>_x0016_Идея проекта</vt:lpstr>
      <vt:lpstr>Описание реализации</vt:lpstr>
      <vt:lpstr>Заключение</vt:lpstr>
    </vt:vector>
  </TitlesOfParts>
  <Company>ААаа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квадратных уравнений</dc:title>
  <dc:creator>Аааа Аааа</dc:creator>
  <cp:lastModifiedBy>Аааа Аааа</cp:lastModifiedBy>
  <cp:revision>3</cp:revision>
  <dcterms:created xsi:type="dcterms:W3CDTF">2018-12-13T19:48:00Z</dcterms:created>
  <dcterms:modified xsi:type="dcterms:W3CDTF">2018-12-13T20:18:56Z</dcterms:modified>
</cp:coreProperties>
</file>