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12/16/2023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SMART CITY PROJECT</a:t>
            </a:r>
          </a:p>
          <a:p>
            <a:r>
              <a:rPr lang="en-US" dirty="0"/>
              <a:t>Envisioning the Future of Urban Living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ECOSENSE 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302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Smart City?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smart city is a city that utilizes technology and data to enhance the quality of life for its residents. It incorporates intelligent systems to improve infrastructure, public services, transportation, and environmental sustainability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860" y="3073871"/>
            <a:ext cx="3879388" cy="32918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120" y="3073871"/>
            <a:ext cx="3960696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352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Smart Cities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Infrastructure: Integrated systems for energy, water, and waste management, ensuring efficient resource utilization.</a:t>
            </a:r>
          </a:p>
          <a:p>
            <a:r>
              <a:rPr lang="en-US" dirty="0"/>
              <a:t>Smart Transportation: Real-time traffic monitoring, intelligent routing, and eco-friendly public transportation.</a:t>
            </a:r>
          </a:p>
          <a:p>
            <a:r>
              <a:rPr lang="en-US" dirty="0"/>
              <a:t>Smart Healthcare: Personalized healthcare solutions, telemedicine, and preventive healthcare programs.</a:t>
            </a:r>
          </a:p>
          <a:p>
            <a:r>
              <a:rPr lang="en-US" dirty="0"/>
              <a:t>Smart Education: Innovative learning platforms, personalized learning experiences, and digital libraries.</a:t>
            </a:r>
          </a:p>
          <a:p>
            <a:r>
              <a:rPr lang="en-US" dirty="0"/>
              <a:t>Smart Governance: Citizen engagement, open data platforms, and participatory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366684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Smart Cities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Sustainability: Reduced resource consumption, improved energy efficiency, and eco-friendly practices.</a:t>
            </a:r>
          </a:p>
          <a:p>
            <a:r>
              <a:rPr lang="en-US" dirty="0"/>
              <a:t>Efficiency: Optimization of infrastructure, improved service delivery, and reduced operational costs.</a:t>
            </a:r>
          </a:p>
          <a:p>
            <a:r>
              <a:rPr lang="en-US" dirty="0"/>
              <a:t>Livability: Enhanced quality of life, improved public safety, and improved social equity.</a:t>
            </a:r>
          </a:p>
          <a:p>
            <a:r>
              <a:rPr lang="en-US" dirty="0"/>
              <a:t>Economic Growth: Increased competitiveness, job creation, and improved tourism.</a:t>
            </a:r>
          </a:p>
        </p:txBody>
      </p:sp>
    </p:spTree>
    <p:extLst>
      <p:ext uri="{BB962C8B-B14F-4D97-AF65-F5344CB8AC3E}">
        <p14:creationId xmlns:p14="http://schemas.microsoft.com/office/powerpoint/2010/main" val="220602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Future of Smart </a:t>
            </a:r>
            <a:r>
              <a:rPr lang="en-US" dirty="0" smtClean="0"/>
              <a:t>Cities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Ubiquitous Connectivity: The rise of 5G and </a:t>
            </a:r>
            <a:r>
              <a:rPr lang="en-US" dirty="0" err="1"/>
              <a:t>IoT</a:t>
            </a:r>
            <a:r>
              <a:rPr lang="en-US" dirty="0"/>
              <a:t> will enable seamless connectivity and real-time data exchange.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Artificial Intelligence and Machine Learning: AI will be used to analyze data, optimize systems, and personalize services.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Citizen Engagement: Active participation of citizens in shaping smart city initiatives will be crucial.</a:t>
            </a:r>
          </a:p>
        </p:txBody>
      </p:sp>
    </p:spTree>
    <p:extLst>
      <p:ext uri="{BB962C8B-B14F-4D97-AF65-F5344CB8AC3E}">
        <p14:creationId xmlns:p14="http://schemas.microsoft.com/office/powerpoint/2010/main" val="2122906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made an website that sustains the future of our planet and tries to implement a new innovation towards a new type of city(Smart Cities) that in the future might help keep the planet safe from global warming and other human-made pollutions.</a:t>
            </a:r>
          </a:p>
          <a:p>
            <a:r>
              <a:rPr lang="en-US" dirty="0" smtClean="0"/>
              <a:t>We tried to implement new design for our website that makes a innovative </a:t>
            </a:r>
            <a:r>
              <a:rPr lang="en-US" smtClean="0"/>
              <a:t>headstart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84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21</TotalTime>
  <Words>322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Georgia</vt:lpstr>
      <vt:lpstr>Trebuchet MS</vt:lpstr>
      <vt:lpstr>Wingdings</vt:lpstr>
      <vt:lpstr>Wood Type</vt:lpstr>
      <vt:lpstr>ECOSENSE CITY</vt:lpstr>
      <vt:lpstr>What is a Smart City?</vt:lpstr>
      <vt:lpstr>Key Features of Smart Cities</vt:lpstr>
      <vt:lpstr>Benefits of Smart Cities</vt:lpstr>
      <vt:lpstr>The Future of Smart Cities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ECOSENSE CITY</dc:title>
  <dc:creator>Super Stefan</dc:creator>
  <cp:lastModifiedBy>Super Stefan</cp:lastModifiedBy>
  <cp:revision>3</cp:revision>
  <dcterms:created xsi:type="dcterms:W3CDTF">2023-12-16T12:26:32Z</dcterms:created>
  <dcterms:modified xsi:type="dcterms:W3CDTF">2023-12-16T12:48:08Z</dcterms:modified>
</cp:coreProperties>
</file>