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BA2BF-7244-4BAF-B871-CE32858F7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588A57-6F40-4A4C-B78C-3169DDE5A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66C997-3D2F-4B2D-8278-F7CF77E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5A61D-1F63-4230-8569-1F0093D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100C19-16EB-42FF-93AB-97538D87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08815-8D6A-4736-9BA5-C698EA53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3E1931-1728-4492-852B-FB4A41B4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A3296-ED2B-466B-85A7-71E33C3D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A41C4-3F86-42FB-8D79-E481B98D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4DF83-2596-460A-A365-0670F06C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B3B640-5408-4A33-9AD6-B06348D28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47A2CB-A7DA-4FC4-B7E4-23BCAF35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987C4-DE7E-4989-9884-6102FF58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F09999-9654-4EB5-A509-89861CE4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44D065-714E-4BD3-8BFC-81EC59DC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F8FED-0FAD-44E8-8A7B-6AA9843E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60277-35DB-49F2-80EA-DD177E75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DC470-C14D-451E-B1A5-8A10116D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CB764-DA88-45BF-A5D9-211D7118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9A064-BFD4-4563-9299-CF63674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65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58919-6EA6-43D3-8CA0-56175A02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BAA34-8EC6-4352-8094-878B138F4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402930-E099-4941-B1D5-F0F01329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26DBA2-B888-406D-A0B5-3F531C18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0E577-9872-4866-A2EA-D0F483D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89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294EA-DB01-4B53-9A65-AE8804A1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8380A-780E-4BE3-BCBC-F02D9F691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4F47EF-C5C1-42A5-A32E-3A0540BA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627A61-4583-43D7-8307-0716E8C6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25A7BC-20FE-43A4-8EDC-735D62B5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684B71-F2EA-4B0B-BFC7-C27EEB3A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65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BA7EF-3BE1-418A-B288-5A3EE231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5FED6E-17E2-4679-9E96-492F7E21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2D000-0F9B-446B-9474-D0600E70A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52F360-C5B4-4BF1-A1CC-9050AC44F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3D611E-6E85-4894-8833-86DBCA93A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9ACA42-BF2B-49AE-934C-0B79DBA5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9FE5F9-05C1-4F85-B289-330E480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BC7869-482C-4C11-9A97-8894BB76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3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57A2D-A0F2-4018-BA0D-60174DA3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A8D700-0746-4144-9467-F1FA3D34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D3382-57AA-4A05-97BE-C01B9EB2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B15BA2-DF21-4FFE-84A8-F62CB75B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8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06500D-AB90-4DD2-80ED-940E920D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45B7CF-5AE9-4A1F-A4A1-56E93156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99657B-BA8A-496A-9591-67B393A7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50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733F3-25EC-4004-9F20-D057E487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302A2-616F-4490-9479-1DEF23730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B29916-45CB-4628-ADFF-1C7352EB5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602B8D-A685-4E29-B29B-282637B3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0ABC32-FF5C-4F1E-BCA7-48E006F5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FEEB5D-52D9-4FB5-9371-23B452B3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7F9AE-222E-470D-BF8B-FDFA90E6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A611DB-2DF0-4F6B-809C-92290E0E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64FAEC-A144-44C6-8DD9-2E9E2B575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B3D637-9204-44E1-96B8-A548ADD1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A727C-AA58-4096-B134-AD2AFF9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2010C4-3250-4336-8DB4-0B97BE5E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4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6CA0BE-6F9A-4658-95B3-AF2D1DC3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B1670-6519-4810-ABBA-783943E7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70EEE-BD85-4387-9A19-4A770617B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3564E-9708-44CD-B448-B38475426B5F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616DF9-16FE-4E05-9E4F-10F5AFC70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AAD234-96D8-4E02-AF66-05F10BC87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2512-2DFF-4751-8805-2898F9152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4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DCF6F-A88C-459E-85B6-7CB9A77E5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Diagramme de flux (de données) – SQL </a:t>
            </a:r>
            <a:r>
              <a:rPr lang="fr-FR" dirty="0" err="1"/>
              <a:t>Developer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2F906C-3CEA-45FE-9721-337B5239C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Giuseppe Berio  2023</a:t>
            </a:r>
          </a:p>
        </p:txBody>
      </p:sp>
    </p:spTree>
    <p:extLst>
      <p:ext uri="{BB962C8B-B14F-4D97-AF65-F5344CB8AC3E}">
        <p14:creationId xmlns:p14="http://schemas.microsoft.com/office/powerpoint/2010/main" val="340905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02521-2E82-4800-BBD3-C0E05E79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de base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A69AEA-D648-4C13-A61B-EC74842ACD3B}"/>
              </a:ext>
            </a:extLst>
          </p:cNvPr>
          <p:cNvSpPr/>
          <p:nvPr/>
        </p:nvSpPr>
        <p:spPr>
          <a:xfrm>
            <a:off x="4328720" y="3112315"/>
            <a:ext cx="2399252" cy="102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(transformation)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02D6363-42FF-4A8A-9B29-076460868063}"/>
              </a:ext>
            </a:extLst>
          </p:cNvPr>
          <p:cNvGrpSpPr/>
          <p:nvPr/>
        </p:nvGrpSpPr>
        <p:grpSpPr>
          <a:xfrm>
            <a:off x="1181452" y="2538720"/>
            <a:ext cx="1309382" cy="511728"/>
            <a:chOff x="712366" y="3562177"/>
            <a:chExt cx="1309382" cy="5117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69810-1BF6-47E6-8E68-96718546BF97}"/>
                </a:ext>
              </a:extLst>
            </p:cNvPr>
            <p:cNvSpPr/>
            <p:nvPr/>
          </p:nvSpPr>
          <p:spPr>
            <a:xfrm>
              <a:off x="712366" y="3562177"/>
              <a:ext cx="1309382" cy="511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 store (stockage)</a:t>
              </a:r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603134F-6706-4790-B091-E3CA1F3C7EAF}"/>
                </a:ext>
              </a:extLst>
            </p:cNvPr>
            <p:cNvCxnSpPr/>
            <p:nvPr/>
          </p:nvCxnSpPr>
          <p:spPr>
            <a:xfrm>
              <a:off x="850085" y="3562177"/>
              <a:ext cx="0" cy="49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F14E6AF-6505-42E5-B2B3-FA7E39FFFFA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490834" y="2794584"/>
            <a:ext cx="1837886" cy="82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4857452-7F40-408A-9BAC-9C70AC2D7FB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27972" y="3624044"/>
            <a:ext cx="1133211" cy="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54CCF9A-D4A0-4A0D-844C-CCC8765EC48F}"/>
              </a:ext>
            </a:extLst>
          </p:cNvPr>
          <p:cNvGrpSpPr/>
          <p:nvPr/>
        </p:nvGrpSpPr>
        <p:grpSpPr>
          <a:xfrm>
            <a:off x="1165021" y="3400009"/>
            <a:ext cx="1309382" cy="511729"/>
            <a:chOff x="838200" y="3624043"/>
            <a:chExt cx="1309382" cy="5117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994708-288F-4C96-8634-E6E814A4310B}"/>
                </a:ext>
              </a:extLst>
            </p:cNvPr>
            <p:cNvSpPr/>
            <p:nvPr/>
          </p:nvSpPr>
          <p:spPr>
            <a:xfrm>
              <a:off x="838200" y="3624044"/>
              <a:ext cx="1309382" cy="511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 store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80094DA7-84E8-4377-BEFE-2EE5C7AA8F9E}"/>
                </a:ext>
              </a:extLst>
            </p:cNvPr>
            <p:cNvCxnSpPr/>
            <p:nvPr/>
          </p:nvCxnSpPr>
          <p:spPr>
            <a:xfrm>
              <a:off x="1006679" y="3624043"/>
              <a:ext cx="0" cy="49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83096F2-AE34-4B9A-8673-446EA53B43B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74403" y="3632496"/>
            <a:ext cx="1928067" cy="2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4A63684-0F68-4519-988D-C6360D5041E9}"/>
              </a:ext>
            </a:extLst>
          </p:cNvPr>
          <p:cNvGrpSpPr/>
          <p:nvPr/>
        </p:nvGrpSpPr>
        <p:grpSpPr>
          <a:xfrm>
            <a:off x="1117136" y="4261299"/>
            <a:ext cx="1309382" cy="511729"/>
            <a:chOff x="838200" y="3624043"/>
            <a:chExt cx="1309382" cy="51172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3040FD-FBAA-4D2C-8135-038989D1F229}"/>
                </a:ext>
              </a:extLst>
            </p:cNvPr>
            <p:cNvSpPr/>
            <p:nvPr/>
          </p:nvSpPr>
          <p:spPr>
            <a:xfrm>
              <a:off x="838200" y="3624044"/>
              <a:ext cx="1309382" cy="511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 store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78AF0987-C3C5-4BA1-99FB-05E2A26BC879}"/>
                </a:ext>
              </a:extLst>
            </p:cNvPr>
            <p:cNvCxnSpPr/>
            <p:nvPr/>
          </p:nvCxnSpPr>
          <p:spPr>
            <a:xfrm>
              <a:off x="998290" y="3624043"/>
              <a:ext cx="0" cy="49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07DE244-1CDB-42C5-84BB-8EC1222670BF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2426518" y="3624044"/>
            <a:ext cx="1902202" cy="89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4A6850B-685F-4DCE-ADAC-51294C1B436A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727972" y="3624044"/>
            <a:ext cx="1670806" cy="150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D9782D0-2E47-4E3D-8FF9-931FF378D10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727972" y="2189680"/>
            <a:ext cx="1133211" cy="143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F0B0983-D3FE-474F-82AB-810FABBE960C}"/>
              </a:ext>
            </a:extLst>
          </p:cNvPr>
          <p:cNvGrpSpPr/>
          <p:nvPr/>
        </p:nvGrpSpPr>
        <p:grpSpPr>
          <a:xfrm>
            <a:off x="7851397" y="2005198"/>
            <a:ext cx="1309382" cy="511729"/>
            <a:chOff x="838200" y="3624043"/>
            <a:chExt cx="1309382" cy="51172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9E0DA1-B3F9-48A1-BCB4-117BA3C964A6}"/>
                </a:ext>
              </a:extLst>
            </p:cNvPr>
            <p:cNvSpPr/>
            <p:nvPr/>
          </p:nvSpPr>
          <p:spPr>
            <a:xfrm>
              <a:off x="838200" y="3624044"/>
              <a:ext cx="1309382" cy="511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 store</a:t>
              </a:r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BCA4AF47-96DB-4335-B760-735CE7B8363C}"/>
                </a:ext>
              </a:extLst>
            </p:cNvPr>
            <p:cNvCxnSpPr/>
            <p:nvPr/>
          </p:nvCxnSpPr>
          <p:spPr>
            <a:xfrm>
              <a:off x="981512" y="3624043"/>
              <a:ext cx="0" cy="49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3888120-603C-453D-B5F0-C87C6F4FA266}"/>
              </a:ext>
            </a:extLst>
          </p:cNvPr>
          <p:cNvGrpSpPr/>
          <p:nvPr/>
        </p:nvGrpSpPr>
        <p:grpSpPr>
          <a:xfrm>
            <a:off x="7851397" y="3390200"/>
            <a:ext cx="1309382" cy="511729"/>
            <a:chOff x="838200" y="3624043"/>
            <a:chExt cx="1309382" cy="51172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273041-72EC-41D8-98DB-801D93ECBB57}"/>
                </a:ext>
              </a:extLst>
            </p:cNvPr>
            <p:cNvSpPr/>
            <p:nvPr/>
          </p:nvSpPr>
          <p:spPr>
            <a:xfrm>
              <a:off x="838200" y="3624044"/>
              <a:ext cx="1309382" cy="5117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Data store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7D2C18F-978D-4299-A2F9-A0D16100EAFE}"/>
                </a:ext>
              </a:extLst>
            </p:cNvPr>
            <p:cNvCxnSpPr/>
            <p:nvPr/>
          </p:nvCxnSpPr>
          <p:spPr>
            <a:xfrm>
              <a:off x="973123" y="3624043"/>
              <a:ext cx="0" cy="49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929D904-0993-4E0A-BD6F-AEAEC3BA842E}"/>
              </a:ext>
            </a:extLst>
          </p:cNvPr>
          <p:cNvSpPr/>
          <p:nvPr/>
        </p:nvSpPr>
        <p:spPr>
          <a:xfrm>
            <a:off x="8398778" y="4615343"/>
            <a:ext cx="2399252" cy="102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C60B6D8-77C6-4D6D-8A0F-2D8E78F6305D}"/>
              </a:ext>
            </a:extLst>
          </p:cNvPr>
          <p:cNvSpPr txBox="1"/>
          <p:nvPr/>
        </p:nvSpPr>
        <p:spPr>
          <a:xfrm>
            <a:off x="3178385" y="276275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110326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0BDA6-D456-40E1-AEE4-EC1CABC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7ACEF-D083-48A9-975B-7B6472C6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 : RDBMS, Fichier</a:t>
            </a:r>
          </a:p>
          <a:p>
            <a:r>
              <a:rPr lang="fr-FR" dirty="0"/>
              <a:t>Permet de structurer le fichier OU(exclusif)</a:t>
            </a:r>
          </a:p>
          <a:p>
            <a:pPr lvl="1"/>
            <a:r>
              <a:rPr lang="fr-FR" dirty="0"/>
              <a:t>Un type de fichier peut être fourni</a:t>
            </a:r>
          </a:p>
          <a:p>
            <a:pPr lvl="1"/>
            <a:r>
              <a:rPr lang="fr-FR" dirty="0"/>
              <a:t>Avec des paramètres associés</a:t>
            </a:r>
          </a:p>
          <a:p>
            <a:pPr lvl="1"/>
            <a:r>
              <a:rPr lang="fr-FR" dirty="0"/>
              <a:t>Avec des structures de données associées</a:t>
            </a:r>
          </a:p>
          <a:p>
            <a:r>
              <a:rPr lang="fr-FR" dirty="0"/>
              <a:t>Lié à une ou plusieurs entités via des flux entrants/sortants (il faut définir des flux pour rattacher le datastore à des entités)</a:t>
            </a:r>
          </a:p>
        </p:txBody>
      </p:sp>
    </p:spTree>
    <p:extLst>
      <p:ext uri="{BB962C8B-B14F-4D97-AF65-F5344CB8AC3E}">
        <p14:creationId xmlns:p14="http://schemas.microsoft.com/office/powerpoint/2010/main" val="284298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AF185-F095-4021-AA9D-959195D0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C9031-AA4F-41C6-ABE3-839FDF57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des entités aux datastore de type RDBMS et aux process OU (exclusif)</a:t>
            </a:r>
          </a:p>
          <a:p>
            <a:r>
              <a:rPr lang="fr-FR" dirty="0"/>
              <a:t>Hérite la structure de données associée aux datastores de type fichier</a:t>
            </a:r>
          </a:p>
          <a:p>
            <a:r>
              <a:rPr lang="fr-FR" dirty="0"/>
              <a:t>Type : créer, supprimer, modifier, lecture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89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AC539-AE98-48B5-BAE3-1435FECE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B8C96-1F73-4206-B31B-541F5A78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spécifier les opérations sur les données entrantes nécessaires à produire les données sortantes</a:t>
            </a:r>
          </a:p>
          <a:p>
            <a:r>
              <a:rPr lang="fr-FR" dirty="0"/>
              <a:t>Dispose de</a:t>
            </a:r>
          </a:p>
          <a:p>
            <a:pPr lvl="1"/>
            <a:r>
              <a:rPr lang="fr-FR" dirty="0"/>
              <a:t>Conditions de jointure entre données entrantes</a:t>
            </a:r>
          </a:p>
          <a:p>
            <a:pPr lvl="1"/>
            <a:r>
              <a:rPr lang="fr-FR" dirty="0"/>
              <a:t>Condition de filtrage données entrantes</a:t>
            </a:r>
          </a:p>
          <a:p>
            <a:pPr lvl="1"/>
            <a:r>
              <a:rPr lang="fr-FR" dirty="0"/>
              <a:t>Mapping entrées/sorties en fonction des flux entrants/sortants</a:t>
            </a:r>
          </a:p>
        </p:txBody>
      </p:sp>
    </p:spTree>
    <p:extLst>
      <p:ext uri="{BB962C8B-B14F-4D97-AF65-F5344CB8AC3E}">
        <p14:creationId xmlns:p14="http://schemas.microsoft.com/office/powerpoint/2010/main" val="227916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B32FC-F7BD-4C17-9CC6-E8B544EF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Metamodèle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61C0D9-51CA-47CD-BA1E-958A336A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143" y="730409"/>
            <a:ext cx="45910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7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5E147-129C-4B0C-AAC4-F5A0D3F8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CE4B5-B41D-4308-83F3-D2DD8AAB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Pour chaque datastore cible</a:t>
            </a:r>
          </a:p>
          <a:p>
            <a:pPr lvl="1"/>
            <a:r>
              <a:rPr lang="fr-FR" dirty="0"/>
              <a:t>Établir le type (RDBMS, Fichier)</a:t>
            </a:r>
          </a:p>
          <a:p>
            <a:pPr lvl="1"/>
            <a:r>
              <a:rPr lang="fr-FR" dirty="0"/>
              <a:t>Identifier un process et lié le datastore cible par un flux</a:t>
            </a:r>
          </a:p>
          <a:p>
            <a:pPr lvl="1"/>
            <a:r>
              <a:rPr lang="fr-FR" dirty="0"/>
              <a:t>Établir la liste des entités entrantes nécessaires et représenter autant de datastore (type RDBMS) ; lier ces datastore au process par des flux entrants </a:t>
            </a:r>
          </a:p>
          <a:p>
            <a:pPr lvl="1"/>
            <a:r>
              <a:rPr lang="fr-FR" dirty="0"/>
              <a:t>Établir la liste de fichier entrants nécessaires et représenter autant de datastore (type fichier) ; lier ces datastore au process par des flux entrants ; pour chaque datastore représenter la structure du fichier correspondant</a:t>
            </a:r>
          </a:p>
          <a:p>
            <a:pPr lvl="1"/>
            <a:r>
              <a:rPr lang="fr-FR" dirty="0"/>
              <a:t>Pour chaque flux entrant de type RDBMS, établir les </a:t>
            </a:r>
            <a:r>
              <a:rPr lang="fr-FR" dirty="0" err="1"/>
              <a:t>infostructures</a:t>
            </a:r>
            <a:r>
              <a:rPr lang="fr-FR" dirty="0"/>
              <a:t> liées aux entités</a:t>
            </a:r>
          </a:p>
          <a:p>
            <a:pPr lvl="1"/>
            <a:r>
              <a:rPr lang="fr-FR" dirty="0"/>
              <a:t>Pour le process établir les conditions de jointure, filtrage et le mapping entrée/sortie</a:t>
            </a:r>
          </a:p>
          <a:p>
            <a:pPr lvl="1"/>
            <a:r>
              <a:rPr lang="fr-FR" dirty="0"/>
              <a:t>Pour  le flux de sortie, spécifier le type (CUD)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184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Diagramme de flux (de données) – SQL Developer</vt:lpstr>
      <vt:lpstr>Visualisation de base</vt:lpstr>
      <vt:lpstr>Data store</vt:lpstr>
      <vt:lpstr>Flux</vt:lpstr>
      <vt:lpstr>Process</vt:lpstr>
      <vt:lpstr>Metamodèle </vt:lpstr>
      <vt:lpstr>Approche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flux (de données) – SQL Developer</dc:title>
  <dc:creator>Giuseppe Berio</dc:creator>
  <cp:lastModifiedBy>Giuseppe Berio</cp:lastModifiedBy>
  <cp:revision>8</cp:revision>
  <dcterms:created xsi:type="dcterms:W3CDTF">2023-02-27T15:01:22Z</dcterms:created>
  <dcterms:modified xsi:type="dcterms:W3CDTF">2023-02-28T10:31:49Z</dcterms:modified>
</cp:coreProperties>
</file>