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5631A8-EA15-402D-B187-B0A3C4039D2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92941-B8D4-41E1-A989-B2F0058AE7E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6EEC-BC73-4CB2-9D9D-DCFD387E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6EEC-BC73-4CB2-9D9D-DCFD387E1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8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90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D65E-EC97-4BDF-9370-CCDBC9FD09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Simeon </a:t>
            </a:r>
            <a:r>
              <a:rPr lang="en-US" dirty="0" err="1" smtClean="0"/>
              <a:t>Tsekov</a:t>
            </a:r>
            <a:r>
              <a:rPr lang="en-US" dirty="0" smtClean="0"/>
              <a:t>, George </a:t>
            </a:r>
            <a:r>
              <a:rPr lang="en-US" dirty="0" err="1" smtClean="0"/>
              <a:t>Lozanov</a:t>
            </a:r>
            <a:r>
              <a:rPr lang="en-US" dirty="0" smtClean="0"/>
              <a:t>, Gabriela </a:t>
            </a:r>
            <a:r>
              <a:rPr lang="en-US" dirty="0" err="1" smtClean="0"/>
              <a:t>Yoncheva</a:t>
            </a:r>
            <a:r>
              <a:rPr lang="en-US" dirty="0" smtClean="0"/>
              <a:t>, Alex </a:t>
            </a:r>
            <a:r>
              <a:rPr lang="en-US" dirty="0" err="1" smtClean="0"/>
              <a:t>Stefanov</a:t>
            </a:r>
            <a:r>
              <a:rPr lang="en-US" dirty="0" smtClean="0"/>
              <a:t> and Alexander </a:t>
            </a:r>
            <a:r>
              <a:rPr lang="en-US" dirty="0" err="1" smtClean="0"/>
              <a:t>Hristov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продукта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Reaction </a:t>
            </a:r>
            <a:r>
              <a:rPr lang="bg-BG" dirty="0" smtClean="0"/>
              <a:t>е мобилна игра по темата </a:t>
            </a:r>
            <a:r>
              <a:rPr lang="en-US" dirty="0" smtClean="0"/>
              <a:t>Brain Games</a:t>
            </a:r>
            <a:r>
              <a:rPr lang="bg-BG" dirty="0" smtClean="0"/>
              <a:t>, която се фокусира около това, да развие познанията на играча по химия по интересен, увлекателен и интерактивен начин. В нея Играчът влиза в ролята на котка, която в резултат на експерименти от собственика и – луд учен, мутира и придобива знания по химия. Играчът се бие със други жертви на мутацията – МИШКИТЕ</a:t>
            </a:r>
            <a:r>
              <a:rPr lang="en-US" dirty="0" smtClean="0"/>
              <a:t>, </a:t>
            </a:r>
            <a:r>
              <a:rPr lang="bg-BG" dirty="0" smtClean="0"/>
              <a:t>които в резултат от експериментите също мутират, използвайки новопридобитите си познания по химия. Играта влиза в жанрът </a:t>
            </a:r>
            <a:r>
              <a:rPr lang="en-US" dirty="0" smtClean="0"/>
              <a:t>Dungeon Crawler RPG</a:t>
            </a:r>
            <a:r>
              <a:rPr lang="bg-BG" dirty="0" smtClean="0"/>
              <a:t>. Дизайнът и музиката за напълно авторски.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0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Екипа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Отборът ни събира в себе си хора със всякакви и различни интереси и хобита:</a:t>
            </a:r>
          </a:p>
          <a:p>
            <a:r>
              <a:rPr lang="bg-BG" dirty="0" smtClean="0"/>
              <a:t>Алекс Стефанов, 10а – основен програмист</a:t>
            </a:r>
          </a:p>
          <a:p>
            <a:r>
              <a:rPr lang="bg-BG" dirty="0" smtClean="0"/>
              <a:t>Александър Христов, 8б – ко-програмист и разузнавач</a:t>
            </a:r>
          </a:p>
          <a:p>
            <a:r>
              <a:rPr lang="bg-BG" dirty="0" smtClean="0"/>
              <a:t>Габриела Йончева, 10а </a:t>
            </a:r>
            <a:r>
              <a:rPr lang="bg-BG" dirty="0"/>
              <a:t>– </a:t>
            </a:r>
            <a:r>
              <a:rPr lang="bg-BG" dirty="0" smtClean="0"/>
              <a:t>художник</a:t>
            </a:r>
            <a:r>
              <a:rPr lang="bg-BG" dirty="0"/>
              <a:t> </a:t>
            </a:r>
            <a:r>
              <a:rPr lang="bg-BG" dirty="0" smtClean="0"/>
              <a:t>и създател </a:t>
            </a:r>
            <a:r>
              <a:rPr lang="bg-BG" dirty="0"/>
              <a:t>на дизайна </a:t>
            </a:r>
            <a:endParaRPr lang="bg-BG" dirty="0" smtClean="0"/>
          </a:p>
          <a:p>
            <a:r>
              <a:rPr lang="bg-BG" dirty="0" smtClean="0"/>
              <a:t>Георги Лозанов, 10а – ко-програмист и създател на настоящата и бъдеща история</a:t>
            </a:r>
          </a:p>
          <a:p>
            <a:r>
              <a:rPr lang="bg-BG" dirty="0" smtClean="0"/>
              <a:t>Симеон Цеков, 10а – цигулар и създател на музиката, създател на визуалните ефекти</a:t>
            </a:r>
            <a:endParaRPr lang="en-US" dirty="0" smtClean="0"/>
          </a:p>
          <a:p>
            <a:r>
              <a:rPr lang="bg-BG" dirty="0" smtClean="0"/>
              <a:t>Деян Йосифов – ментор и помощник по проекта</a:t>
            </a:r>
          </a:p>
          <a:p>
            <a:endParaRPr lang="en-US" dirty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002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30600" cy="3880773"/>
          </a:xfrm>
        </p:spPr>
        <p:txBody>
          <a:bodyPr/>
          <a:lstStyle/>
          <a:p>
            <a:r>
              <a:rPr lang="en-US" dirty="0" smtClean="0"/>
              <a:t>Unity and </a:t>
            </a:r>
            <a:r>
              <a:rPr lang="en-US" dirty="0"/>
              <a:t>C</a:t>
            </a:r>
            <a:r>
              <a:rPr lang="en-US" dirty="0" smtClean="0"/>
              <a:t>#</a:t>
            </a:r>
          </a:p>
          <a:p>
            <a:r>
              <a:rPr lang="en-US" dirty="0" smtClean="0"/>
              <a:t>Paint Tool </a:t>
            </a:r>
            <a:r>
              <a:rPr lang="en-US" dirty="0"/>
              <a:t>S</a:t>
            </a:r>
            <a:r>
              <a:rPr lang="en-US" dirty="0" smtClean="0"/>
              <a:t>ai</a:t>
            </a:r>
          </a:p>
          <a:p>
            <a:r>
              <a:rPr lang="en-US" dirty="0" smtClean="0"/>
              <a:t>Avid Sibelius 7</a:t>
            </a:r>
          </a:p>
          <a:p>
            <a:r>
              <a:rPr lang="en-US" dirty="0" err="1" smtClean="0"/>
              <a:t>Fl</a:t>
            </a:r>
            <a:r>
              <a:rPr lang="en-US" dirty="0" smtClean="0"/>
              <a:t> Studio 20</a:t>
            </a:r>
          </a:p>
          <a:p>
            <a:r>
              <a:rPr lang="en-US" dirty="0" smtClean="0"/>
              <a:t>Adobe After Effects</a:t>
            </a:r>
          </a:p>
          <a:p>
            <a:r>
              <a:rPr lang="en-US" dirty="0" err="1" smtClean="0"/>
              <a:t>GlueIt</a:t>
            </a:r>
            <a:endParaRPr lang="en-US" dirty="0" smtClean="0"/>
          </a:p>
          <a:p>
            <a:r>
              <a:rPr lang="en-US" dirty="0" smtClean="0"/>
              <a:t>Photoshop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23" y="1930400"/>
            <a:ext cx="1851189" cy="12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8171">
            <a:off x="6302577" y="2140900"/>
            <a:ext cx="2149545" cy="1612159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Sibeli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8980">
            <a:off x="9609969" y="2063242"/>
            <a:ext cx="1580946" cy="15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fl studio 20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823" y="3963559"/>
            <a:ext cx="2783747" cy="27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 ÐµÐ·ÑÐ»ÑÐ°Ñ Ñ Ð¸Ð·Ð¾Ð±ÑÐ°Ð¶ÐµÐ½Ð¸Ðµ Ð·Ð° after effect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5799">
            <a:off x="7401012" y="4858691"/>
            <a:ext cx="1427585" cy="14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photosho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297">
            <a:off x="9274002" y="3983485"/>
            <a:ext cx="2450345" cy="24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6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348" y="3008852"/>
            <a:ext cx="8596668" cy="1320800"/>
          </a:xfrm>
        </p:spPr>
        <p:txBody>
          <a:bodyPr/>
          <a:lstStyle/>
          <a:p>
            <a:r>
              <a:rPr lang="en-US" dirty="0" smtClean="0"/>
              <a:t>Live 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Имплементация на </a:t>
            </a:r>
            <a:r>
              <a:rPr lang="en-US" dirty="0"/>
              <a:t>H</a:t>
            </a:r>
            <a:r>
              <a:rPr lang="en-US" dirty="0" smtClean="0"/>
              <a:t>ome </a:t>
            </a:r>
            <a:r>
              <a:rPr lang="en-US" dirty="0"/>
              <a:t>S</a:t>
            </a:r>
            <a:r>
              <a:rPr lang="en-US" dirty="0" smtClean="0"/>
              <a:t>creen</a:t>
            </a:r>
            <a:r>
              <a:rPr lang="bg-BG" dirty="0" smtClean="0"/>
              <a:t>, където е героят, когато не е в битка</a:t>
            </a:r>
          </a:p>
          <a:p>
            <a:r>
              <a:rPr lang="bg-BG" dirty="0" smtClean="0"/>
              <a:t>Подсилване на </a:t>
            </a:r>
            <a:r>
              <a:rPr lang="en-US" dirty="0" smtClean="0"/>
              <a:t>RPG </a:t>
            </a:r>
            <a:r>
              <a:rPr lang="bg-BG" dirty="0" smtClean="0"/>
              <a:t>елемента с форми на </a:t>
            </a:r>
            <a:r>
              <a:rPr lang="en-US" dirty="0"/>
              <a:t>S</a:t>
            </a:r>
            <a:r>
              <a:rPr lang="en-US" dirty="0" smtClean="0"/>
              <a:t>hop, Levels and Items</a:t>
            </a:r>
          </a:p>
          <a:p>
            <a:r>
              <a:rPr lang="bg-BG" dirty="0" smtClean="0"/>
              <a:t>Имплементация на система с постижения</a:t>
            </a:r>
          </a:p>
          <a:p>
            <a:r>
              <a:rPr lang="bg-BG" dirty="0" smtClean="0"/>
              <a:t>Имплементация на карта</a:t>
            </a:r>
          </a:p>
          <a:p>
            <a:r>
              <a:rPr lang="bg-BG" dirty="0" smtClean="0"/>
              <a:t>Имплементация на </a:t>
            </a:r>
            <a:r>
              <a:rPr lang="en-US" dirty="0"/>
              <a:t>M</a:t>
            </a:r>
            <a:r>
              <a:rPr lang="en-US" dirty="0" smtClean="0"/>
              <a:t>ultiplayer</a:t>
            </a:r>
          </a:p>
          <a:p>
            <a:r>
              <a:rPr lang="bg-BG" dirty="0" smtClean="0"/>
              <a:t>Подсилване на елемента с историята</a:t>
            </a:r>
            <a:endParaRPr lang="en-US" dirty="0" smtClean="0"/>
          </a:p>
          <a:p>
            <a:r>
              <a:rPr lang="bg-BG" dirty="0" smtClean="0"/>
              <a:t>Много други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89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Reaction</vt:lpstr>
      <vt:lpstr>За продукта</vt:lpstr>
      <vt:lpstr>За Екипа</vt:lpstr>
      <vt:lpstr>Използвани технологии</vt:lpstr>
      <vt:lpstr>Live demo </vt:lpstr>
      <vt:lpstr>Бъдещи идеи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</dc:title>
  <dc:creator>Bob</dc:creator>
  <cp:lastModifiedBy>Bob</cp:lastModifiedBy>
  <cp:revision>6</cp:revision>
  <dcterms:created xsi:type="dcterms:W3CDTF">2019-03-16T20:27:05Z</dcterms:created>
  <dcterms:modified xsi:type="dcterms:W3CDTF">2019-03-16T21:12:58Z</dcterms:modified>
</cp:coreProperties>
</file>