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7" r:id="rId4"/>
    <p:sldId id="268" r:id="rId5"/>
    <p:sldId id="25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>
      <p:cViewPr>
        <p:scale>
          <a:sx n="57" d="100"/>
          <a:sy n="57" d="100"/>
        </p:scale>
        <p:origin x="13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4495800"/>
            <a:ext cx="10515598" cy="115844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 err="1" smtClean="0"/>
              <a:t>SofT</a:t>
            </a:r>
            <a:r>
              <a:rPr lang="en-US" dirty="0" smtClean="0"/>
              <a:t> </a:t>
            </a:r>
            <a:r>
              <a:rPr lang="en-US" dirty="0" err="1" smtClean="0"/>
              <a:t>HistoryGo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sz="4000" dirty="0" smtClean="0"/>
              <a:t>Cookie Hunter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46653"/>
            <a:ext cx="10515600" cy="1145224"/>
          </a:xfrm>
        </p:spPr>
        <p:txBody>
          <a:bodyPr/>
          <a:lstStyle/>
          <a:p>
            <a:r>
              <a:rPr lang="bg-BG" dirty="0" smtClean="0"/>
              <a:t>Реализация: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Форма за регистрация и вход</a:t>
            </a:r>
            <a:endParaRPr lang="en-US" dirty="0"/>
          </a:p>
          <a:p>
            <a:r>
              <a:rPr lang="en-US" dirty="0" err="1" smtClean="0"/>
              <a:t>Api</a:t>
            </a:r>
            <a:r>
              <a:rPr lang="en-US" dirty="0" smtClean="0"/>
              <a:t>-</a:t>
            </a:r>
            <a:r>
              <a:rPr lang="bg-BG" dirty="0" smtClean="0"/>
              <a:t>то на </a:t>
            </a:r>
            <a:r>
              <a:rPr lang="en-US" dirty="0" smtClean="0"/>
              <a:t>Google Maps</a:t>
            </a:r>
            <a:r>
              <a:rPr lang="bg-BG" dirty="0" smtClean="0"/>
              <a:t> позволява за определението на разположението на играчите и обектитие</a:t>
            </a:r>
          </a:p>
          <a:p>
            <a:r>
              <a:rPr lang="bg-BG" dirty="0" smtClean="0"/>
              <a:t>Различни видове карти спрямо интересите и възрастта на потребителя:</a:t>
            </a:r>
          </a:p>
          <a:p>
            <a:pPr lvl="1"/>
            <a:r>
              <a:rPr lang="bg-BG" dirty="0" smtClean="0"/>
              <a:t>Стандартна</a:t>
            </a:r>
          </a:p>
          <a:p>
            <a:pPr lvl="1"/>
            <a:r>
              <a:rPr lang="bg-BG" dirty="0" smtClean="0"/>
              <a:t>Детска карта</a:t>
            </a:r>
          </a:p>
          <a:p>
            <a:pPr lvl="1"/>
            <a:r>
              <a:rPr lang="bg-BG" dirty="0" smtClean="0"/>
              <a:t>Картна на забележителностите</a:t>
            </a:r>
          </a:p>
          <a:p>
            <a:pPr lvl="1"/>
            <a:r>
              <a:rPr lang="bg-BG" dirty="0" smtClean="0"/>
              <a:t>Карта на седмичните цели – отбелязани са обектите за седмично посещение</a:t>
            </a:r>
          </a:p>
          <a:p>
            <a:r>
              <a:rPr lang="bg-BG" dirty="0" smtClean="0"/>
              <a:t>При достигана на определена цел се добавят точки към профила на играча</a:t>
            </a: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46653"/>
            <a:ext cx="10515600" cy="1145224"/>
          </a:xfrm>
        </p:spPr>
        <p:txBody>
          <a:bodyPr/>
          <a:lstStyle/>
          <a:p>
            <a:r>
              <a:rPr lang="bg-BG" dirty="0" smtClean="0"/>
              <a:t>Реализация: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При посещение на обект от седмичните цели, играча получава бонус точки</a:t>
            </a:r>
          </a:p>
          <a:p>
            <a:r>
              <a:rPr lang="bg-BG" dirty="0" smtClean="0"/>
              <a:t>Точките в играта са представени под формата на „бисквитки“</a:t>
            </a:r>
          </a:p>
          <a:p>
            <a:r>
              <a:rPr lang="bg-BG" dirty="0" smtClean="0"/>
              <a:t>При достигане на определен брой точки, играча получава ранк (значка)</a:t>
            </a:r>
          </a:p>
          <a:p>
            <a:r>
              <a:rPr lang="bg-BG" dirty="0" smtClean="0"/>
              <a:t>Има възможност за изход от профила</a:t>
            </a:r>
          </a:p>
          <a:p>
            <a:r>
              <a:rPr lang="bg-BG" dirty="0" smtClean="0"/>
              <a:t>При излизане потребителя се препраща към формата за вход и регистрация</a:t>
            </a:r>
          </a:p>
        </p:txBody>
      </p:sp>
    </p:spTree>
    <p:extLst>
      <p:ext uri="{BB962C8B-B14F-4D97-AF65-F5344CB8AC3E}">
        <p14:creationId xmlns:p14="http://schemas.microsoft.com/office/powerpoint/2010/main" val="116807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46653"/>
            <a:ext cx="10515600" cy="1145224"/>
          </a:xfrm>
        </p:spPr>
        <p:txBody>
          <a:bodyPr/>
          <a:lstStyle/>
          <a:p>
            <a:r>
              <a:rPr lang="bg-BG" dirty="0" smtClean="0"/>
              <a:t>Бъдещи планове: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Мобилна версия на приложението</a:t>
            </a:r>
          </a:p>
          <a:p>
            <a:r>
              <a:rPr lang="bg-BG" dirty="0" smtClean="0"/>
              <a:t>При приближаване до даден обект се изпраща известие до потребителя</a:t>
            </a:r>
            <a:r>
              <a:rPr lang="bg-BG" dirty="0"/>
              <a:t> </a:t>
            </a:r>
          </a:p>
          <a:p>
            <a:r>
              <a:rPr lang="bg-BG" dirty="0" smtClean="0"/>
              <a:t>В радиус до 50м от обекта се позволява достът до допълнителна информация за него</a:t>
            </a:r>
          </a:p>
          <a:p>
            <a:r>
              <a:rPr lang="bg-BG" dirty="0" smtClean="0"/>
              <a:t>Броя на получените точки от посещението се определя резултата от теста базиран освуената информация</a:t>
            </a:r>
          </a:p>
          <a:p>
            <a:r>
              <a:rPr lang="bg-BG" dirty="0" smtClean="0"/>
              <a:t>Информацията и тестовете за обектите от детската карта ще бъдат представени по интересно и достъпно</a:t>
            </a:r>
          </a:p>
          <a:p>
            <a:r>
              <a:rPr lang="bg-BG" dirty="0" smtClean="0"/>
              <a:t>Посетените обекти ще бъдат отбелязани в профила на всеки играч</a:t>
            </a:r>
          </a:p>
        </p:txBody>
      </p:sp>
    </p:spTree>
    <p:extLst>
      <p:ext uri="{BB962C8B-B14F-4D97-AF65-F5344CB8AC3E}">
        <p14:creationId xmlns:p14="http://schemas.microsoft.com/office/powerpoint/2010/main" val="175957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2930"/>
            <a:ext cx="13625643" cy="691093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400"/>
            <a:ext cx="10515600" cy="1145224"/>
          </a:xfrm>
        </p:spPr>
        <p:txBody>
          <a:bodyPr>
            <a:normAutofit/>
          </a:bodyPr>
          <a:lstStyle/>
          <a:p>
            <a:r>
              <a:rPr lang="bg-BG" sz="5400" dirty="0" smtClean="0"/>
              <a:t>Благодим за вниманието!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8534400" y="41148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Little Pickle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056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26</TotalTime>
  <Words>196</Words>
  <Application>Microsoft Office PowerPoint</Application>
  <PresentationFormat>Widescreen</PresentationFormat>
  <Paragraphs>26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Schoolbook</vt:lpstr>
      <vt:lpstr>CITY SKETCH 16X9</vt:lpstr>
      <vt:lpstr>SofT HistoryGo:  Cookie Hunter Edition</vt:lpstr>
      <vt:lpstr>Реализация:</vt:lpstr>
      <vt:lpstr>Реализация:</vt:lpstr>
      <vt:lpstr>Бъдещи планове:</vt:lpstr>
      <vt:lpstr>PowerPoint Presentation</vt:lpstr>
      <vt:lpstr>Благодим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HistoryGo:  Cookie Hunter Edition</dc:title>
  <dc:creator>Gabriela Yoncheva</dc:creator>
  <cp:lastModifiedBy>Gabriela Yoncheva</cp:lastModifiedBy>
  <cp:revision>3</cp:revision>
  <dcterms:created xsi:type="dcterms:W3CDTF">2018-03-18T07:11:04Z</dcterms:created>
  <dcterms:modified xsi:type="dcterms:W3CDTF">2018-03-18T07:37:24Z</dcterms:modified>
</cp:coreProperties>
</file>