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120" d="100"/>
          <a:sy n="120" d="100"/>
        </p:scale>
        <p:origin x="2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705A-88C2-0142-9472-66EA49787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1A43E-4BA9-F445-9FAE-76195D38B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B487-0DCB-B646-9C43-A8D6AC79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12FF-51AA-5247-B0EF-54942C61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82BF-111A-AD42-9163-A2443196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0964-0627-2F45-955B-017C17A0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56E9A-9636-9F41-9AFB-25EAB23B7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53BBD-8CAC-E74C-8E77-3693927A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7016-A805-3E4D-A06C-69DB043B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B6CA-9FAD-E94D-A1F5-E0DFCF3D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4458C-D515-3348-B506-84B815F39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D324C-8AEC-5142-872D-2F4F148A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E350-BA01-E54C-9BD4-7372AB1A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044B-3317-A148-BDD5-D168D42C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2ED5-4FE3-DC4A-AA71-C2209EEE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414D-AA0C-1240-835B-9CD05964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CA68-7225-834B-825C-7A413717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9B96-0B3A-6A48-833F-7A84F85F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6A9E-46E4-2545-9A74-CFD83DB2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D29F-F98C-1F40-AF3A-C7B56281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0375-98F8-1144-A662-8C3DF813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F9D50-64D8-3F41-AFC8-582D9741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0556-47A9-E04E-BEA8-7DD0F96B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E40-0EB1-3944-AAAE-87CB0212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09E3-683C-2E4C-9C1D-55FEFB0C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0503-B38D-E342-B2E4-2C3A1C0F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09D1-4C23-584F-9A71-EAE54158B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B5752-3D23-BD4C-A6DA-EF67E1A6B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0B6ED-A174-874A-A241-B528D635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939B2-55F1-554C-9654-A9CA27E6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58D5B-5983-5E42-B3A0-50F70369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62BF-37FE-FF47-A763-48DA759C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CE56A-4C3B-3B48-B71A-BB791DBA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FE1BD-C5E2-0244-9032-4ABC07CEE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1E899-0F60-0144-BC57-6FAFDF6CE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E1CFF-9FFC-7744-93F9-1D56DFCCB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BEBAD-DA1F-F541-B6C5-CACD9EAD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00785-6E4E-AF44-BA61-1BB259AC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AB352-BB66-E04B-B5FA-85DD5E81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DE90-FE15-B449-A66C-6086CA3F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94AAF-8E85-9E49-8FB9-174FFFDE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BFC17-800A-E747-B87C-605F562A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43E78-AE12-C646-9700-29F7359E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06EB4-4EFD-C44F-8A13-10C3F71E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90A89-3C19-A34A-8EDF-E47CA1A4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2CE58-7CEC-FE4A-9FA8-667B67BC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8DDE-62F2-0448-B783-031227E6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BA73-AAFD-6F48-8A72-84B1ABB6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3F333-61E5-3048-BE4D-5537A3276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8F06-7D8D-5A4E-A937-6C6A401C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FB6B7-A2D4-A240-8704-12CBEA07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6CAC5-9964-FE4D-96E7-BEE60615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BE42-DBA8-2E4A-A535-35C66E10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92C49-A579-854D-8863-44A7E418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96BB5-A740-604B-8BE9-374CB989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91031-210D-6649-B323-67A9C87D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36927-5C56-9744-A637-F673592D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E48D-385E-9240-9F27-A45A583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A9201-84EF-C34F-AAEF-9C8F1924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F28A-CEC9-494C-B1A6-ED47371A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2B5E-6D28-4A4C-8FB9-166E23363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3640C-0103-6548-8D2D-8E883BF1C4D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41F7C-53B6-C447-B68F-D64D6519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E333-749D-6B41-A069-7DC0B4A4D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8BF3E-CC55-B04A-935C-BA094229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05D44-5592-4B48-B974-B3E322E6BD5F}"/>
              </a:ext>
            </a:extLst>
          </p:cNvPr>
          <p:cNvSpPr/>
          <p:nvPr/>
        </p:nvSpPr>
        <p:spPr>
          <a:xfrm>
            <a:off x="664030" y="683186"/>
            <a:ext cx="1066800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Read Config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C913B-8E5E-CE42-BF77-26EC4CFC9A96}"/>
              </a:ext>
            </a:extLst>
          </p:cNvPr>
          <p:cNvSpPr/>
          <p:nvPr/>
        </p:nvSpPr>
        <p:spPr>
          <a:xfrm>
            <a:off x="664030" y="3281834"/>
            <a:ext cx="1066800" cy="43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Directories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3C961-DAD0-D74C-AC3F-C1EFC8B00703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1197430" y="1118615"/>
            <a:ext cx="0" cy="43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50F995-EC02-1E4D-8D58-FBE6E45C7473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1197430" y="1984831"/>
            <a:ext cx="0" cy="43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365978-F31F-5D45-9F93-6AB269B7CEDF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>
            <a:off x="1197430" y="2851047"/>
            <a:ext cx="0" cy="43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43203-D23D-144D-88D3-09C612C57EAD}"/>
              </a:ext>
            </a:extLst>
          </p:cNvPr>
          <p:cNvSpPr/>
          <p:nvPr/>
        </p:nvSpPr>
        <p:spPr>
          <a:xfrm>
            <a:off x="664030" y="4151821"/>
            <a:ext cx="1066800" cy="43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Load Data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E5B6DC-5334-844A-83C7-F45F0714B930}"/>
              </a:ext>
            </a:extLst>
          </p:cNvPr>
          <p:cNvSpPr/>
          <p:nvPr/>
        </p:nvSpPr>
        <p:spPr>
          <a:xfrm>
            <a:off x="664030" y="5021808"/>
            <a:ext cx="1066800" cy="43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Cleanup From 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FFA5AE-3EE7-4B4C-9BFF-555F41314E0D}"/>
              </a:ext>
            </a:extLst>
          </p:cNvPr>
          <p:cNvSpPr/>
          <p:nvPr/>
        </p:nvSpPr>
        <p:spPr>
          <a:xfrm>
            <a:off x="664030" y="5891794"/>
            <a:ext cx="1066800" cy="43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 Results Notification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B6AA-7737-FA40-A1B7-A3FA7177EEC1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1197430" y="3721034"/>
            <a:ext cx="0" cy="43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664173-C235-0B44-9213-416067ACCF26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197430" y="4591021"/>
            <a:ext cx="0" cy="43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835D01-EBCE-904E-9D6A-6F1F38A0F27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197430" y="5461008"/>
            <a:ext cx="0" cy="43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11B12C-5B1C-1A49-A14B-CA3ED80DAF32}"/>
              </a:ext>
            </a:extLst>
          </p:cNvPr>
          <p:cNvSpPr/>
          <p:nvPr/>
        </p:nvSpPr>
        <p:spPr>
          <a:xfrm>
            <a:off x="664030" y="1549402"/>
            <a:ext cx="1066800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For Semaphores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242BDD-9EF9-2848-8462-DECDA09A9DC7}"/>
              </a:ext>
            </a:extLst>
          </p:cNvPr>
          <p:cNvSpPr/>
          <p:nvPr/>
        </p:nvSpPr>
        <p:spPr>
          <a:xfrm>
            <a:off x="664030" y="2415618"/>
            <a:ext cx="1066800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For Semaphores</a:t>
            </a:r>
          </a:p>
        </p:txBody>
      </p:sp>
    </p:spTree>
    <p:extLst>
      <p:ext uri="{BB962C8B-B14F-4D97-AF65-F5344CB8AC3E}">
        <p14:creationId xmlns:p14="http://schemas.microsoft.com/office/powerpoint/2010/main" val="21010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B4133008-3797-8044-8BAB-2A6D9ADB9E61}"/>
              </a:ext>
            </a:extLst>
          </p:cNvPr>
          <p:cNvCxnSpPr>
            <a:cxnSpLocks/>
            <a:stCxn id="72" idx="2"/>
            <a:endCxn id="75" idx="0"/>
          </p:cNvCxnSpPr>
          <p:nvPr/>
        </p:nvCxnSpPr>
        <p:spPr>
          <a:xfrm rot="5400000">
            <a:off x="9195893" y="1717885"/>
            <a:ext cx="288686" cy="2265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34DE785-CF0B-D149-86A7-F3E4A6918AB2}"/>
              </a:ext>
            </a:extLst>
          </p:cNvPr>
          <p:cNvCxnSpPr>
            <a:cxnSpLocks/>
            <a:stCxn id="73" idx="2"/>
            <a:endCxn id="115" idx="0"/>
          </p:cNvCxnSpPr>
          <p:nvPr/>
        </p:nvCxnSpPr>
        <p:spPr>
          <a:xfrm rot="5400000">
            <a:off x="9169546" y="3115896"/>
            <a:ext cx="324336" cy="2244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A05D44-5592-4B48-B974-B3E322E6BD5F}"/>
              </a:ext>
            </a:extLst>
          </p:cNvPr>
          <p:cNvSpPr/>
          <p:nvPr/>
        </p:nvSpPr>
        <p:spPr>
          <a:xfrm>
            <a:off x="571499" y="141623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Read Config File</a:t>
            </a:r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11A8277B-D68F-FB4F-A3E0-4A9D624E4AFE}"/>
              </a:ext>
            </a:extLst>
          </p:cNvPr>
          <p:cNvSpPr/>
          <p:nvPr/>
        </p:nvSpPr>
        <p:spPr>
          <a:xfrm>
            <a:off x="4855630" y="665867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Semaphore present?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C913B-8E5E-CE42-BF77-26EC4CFC9A96}"/>
              </a:ext>
            </a:extLst>
          </p:cNvPr>
          <p:cNvSpPr/>
          <p:nvPr/>
        </p:nvSpPr>
        <p:spPr>
          <a:xfrm>
            <a:off x="571499" y="1527072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Directories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3C961-DAD0-D74C-AC3F-C1EFC8B00703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1021499" y="501623"/>
            <a:ext cx="0" cy="2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43203-D23D-144D-88D3-09C612C57EAD}"/>
              </a:ext>
            </a:extLst>
          </p:cNvPr>
          <p:cNvSpPr/>
          <p:nvPr/>
        </p:nvSpPr>
        <p:spPr>
          <a:xfrm>
            <a:off x="571499" y="2346134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Load Data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E5B6DC-5334-844A-83C7-F45F0714B930}"/>
              </a:ext>
            </a:extLst>
          </p:cNvPr>
          <p:cNvSpPr/>
          <p:nvPr/>
        </p:nvSpPr>
        <p:spPr>
          <a:xfrm>
            <a:off x="571499" y="3701852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Cleanup From 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FFA5AE-3EE7-4B4C-9BFF-555F41314E0D}"/>
              </a:ext>
            </a:extLst>
          </p:cNvPr>
          <p:cNvSpPr/>
          <p:nvPr/>
        </p:nvSpPr>
        <p:spPr>
          <a:xfrm>
            <a:off x="571499" y="4507493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Send Results Notification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B6AA-7737-FA40-A1B7-A3FA7177EEC1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1021499" y="1887072"/>
            <a:ext cx="0" cy="45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835D01-EBCE-904E-9D6A-6F1F38A0F27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021499" y="4061852"/>
            <a:ext cx="0" cy="44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rminator 24">
            <a:extLst>
              <a:ext uri="{FF2B5EF4-FFF2-40B4-BE49-F238E27FC236}">
                <a16:creationId xmlns:a16="http://schemas.microsoft.com/office/drawing/2014/main" id="{55C6EFFD-06A6-E04B-9F16-95D9EED22AC1}"/>
              </a:ext>
            </a:extLst>
          </p:cNvPr>
          <p:cNvSpPr/>
          <p:nvPr/>
        </p:nvSpPr>
        <p:spPr>
          <a:xfrm>
            <a:off x="6918084" y="701867"/>
            <a:ext cx="90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Exit OK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9F218D-7C90-D843-AFA4-03E33A69A626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6187630" y="881867"/>
            <a:ext cx="73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3A6685-93E5-0046-9BB5-E5A1A8A549D3}"/>
              </a:ext>
            </a:extLst>
          </p:cNvPr>
          <p:cNvSpPr txBox="1"/>
          <p:nvPr/>
        </p:nvSpPr>
        <p:spPr>
          <a:xfrm>
            <a:off x="6551185" y="701412"/>
            <a:ext cx="349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2A52-591B-BF44-B957-9D09BBA40FC4}"/>
              </a:ext>
            </a:extLst>
          </p:cNvPr>
          <p:cNvSpPr txBox="1"/>
          <p:nvPr/>
        </p:nvSpPr>
        <p:spPr>
          <a:xfrm>
            <a:off x="4365583" y="693742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11B12C-5B1C-1A49-A14B-CA3ED80DAF32}"/>
              </a:ext>
            </a:extLst>
          </p:cNvPr>
          <p:cNvSpPr/>
          <p:nvPr/>
        </p:nvSpPr>
        <p:spPr>
          <a:xfrm>
            <a:off x="571499" y="701867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For Semaphores</a:t>
            </a:r>
          </a:p>
        </p:txBody>
      </p:sp>
      <p:sp>
        <p:nvSpPr>
          <p:cNvPr id="41" name="Decision 40">
            <a:extLst>
              <a:ext uri="{FF2B5EF4-FFF2-40B4-BE49-F238E27FC236}">
                <a16:creationId xmlns:a16="http://schemas.microsoft.com/office/drawing/2014/main" id="{4A33216A-23E6-D348-A3A0-D492693E9CD4}"/>
              </a:ext>
            </a:extLst>
          </p:cNvPr>
          <p:cNvSpPr/>
          <p:nvPr/>
        </p:nvSpPr>
        <p:spPr>
          <a:xfrm>
            <a:off x="2615968" y="665867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Semaphore required?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A5F101-2876-CB4B-BE30-0C9D4783C8C8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3947968" y="881867"/>
            <a:ext cx="907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1443ED-7163-7E48-BE0E-67B06F60E7D0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>
            <a:off x="1471499" y="881867"/>
            <a:ext cx="11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A920B8B-DA6A-8442-81A0-69A9F81F088F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16200000" flipH="1">
            <a:off x="3085764" y="1294070"/>
            <a:ext cx="393205" cy="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D9A96F2-93DC-0A4E-95BE-7C4D1566A4B2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5400000">
            <a:off x="4205596" y="175037"/>
            <a:ext cx="393205" cy="2238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1EC70E-434A-144C-A351-CCC8934460EB}"/>
              </a:ext>
            </a:extLst>
          </p:cNvPr>
          <p:cNvSpPr txBox="1"/>
          <p:nvPr/>
        </p:nvSpPr>
        <p:spPr>
          <a:xfrm>
            <a:off x="3023600" y="1128932"/>
            <a:ext cx="349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4C01A3-845A-F547-A548-6843C3733AB1}"/>
              </a:ext>
            </a:extLst>
          </p:cNvPr>
          <p:cNvSpPr txBox="1"/>
          <p:nvPr/>
        </p:nvSpPr>
        <p:spPr>
          <a:xfrm>
            <a:off x="5328337" y="1351619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33" name="Decision 32">
            <a:extLst>
              <a:ext uri="{FF2B5EF4-FFF2-40B4-BE49-F238E27FC236}">
                <a16:creationId xmlns:a16="http://schemas.microsoft.com/office/drawing/2014/main" id="{8ACF2DDF-6C1A-8D42-B8A5-16F467539751}"/>
              </a:ext>
            </a:extLst>
          </p:cNvPr>
          <p:cNvSpPr/>
          <p:nvPr/>
        </p:nvSpPr>
        <p:spPr>
          <a:xfrm>
            <a:off x="2616765" y="1491072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Loading file present?</a:t>
            </a:r>
          </a:p>
        </p:txBody>
      </p:sp>
      <p:sp>
        <p:nvSpPr>
          <p:cNvPr id="34" name="Terminator 33">
            <a:extLst>
              <a:ext uri="{FF2B5EF4-FFF2-40B4-BE49-F238E27FC236}">
                <a16:creationId xmlns:a16="http://schemas.microsoft.com/office/drawing/2014/main" id="{1925F149-B22F-FB44-BB7A-BABED9DDBDEF}"/>
              </a:ext>
            </a:extLst>
          </p:cNvPr>
          <p:cNvSpPr/>
          <p:nvPr/>
        </p:nvSpPr>
        <p:spPr>
          <a:xfrm>
            <a:off x="6918084" y="1527072"/>
            <a:ext cx="90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Exit OK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99E36-9EF4-7F40-B0B1-81257E02E3A6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948765" y="1707072"/>
            <a:ext cx="296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066A721-3BBB-E745-9F29-E694530D6866}"/>
              </a:ext>
            </a:extLst>
          </p:cNvPr>
          <p:cNvCxnSpPr>
            <a:cxnSpLocks/>
            <a:stCxn id="33" idx="1"/>
            <a:endCxn id="7" idx="0"/>
          </p:cNvCxnSpPr>
          <p:nvPr/>
        </p:nvCxnSpPr>
        <p:spPr>
          <a:xfrm rot="10800000">
            <a:off x="1021499" y="1527072"/>
            <a:ext cx="1595266" cy="180000"/>
          </a:xfrm>
          <a:prstGeom prst="bentConnector4">
            <a:avLst>
              <a:gd name="adj1" fmla="val 35896"/>
              <a:gd name="adj2" fmla="val 227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C89A93-F52D-9044-B7A8-3B9286B4205C}"/>
              </a:ext>
            </a:extLst>
          </p:cNvPr>
          <p:cNvSpPr txBox="1"/>
          <p:nvPr/>
        </p:nvSpPr>
        <p:spPr>
          <a:xfrm>
            <a:off x="2303998" y="1517667"/>
            <a:ext cx="349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37C4CA-E143-5541-A99E-D216E4B7CFB0}"/>
              </a:ext>
            </a:extLst>
          </p:cNvPr>
          <p:cNvSpPr txBox="1"/>
          <p:nvPr/>
        </p:nvSpPr>
        <p:spPr>
          <a:xfrm>
            <a:off x="4329483" y="1513370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40" name="Decision 39">
            <a:extLst>
              <a:ext uri="{FF2B5EF4-FFF2-40B4-BE49-F238E27FC236}">
                <a16:creationId xmlns:a16="http://schemas.microsoft.com/office/drawing/2014/main" id="{0389B109-B78A-0646-9270-9749E09CF735}"/>
              </a:ext>
            </a:extLst>
          </p:cNvPr>
          <p:cNvSpPr/>
          <p:nvPr/>
        </p:nvSpPr>
        <p:spPr>
          <a:xfrm>
            <a:off x="2589706" y="2310134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Files available?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8F1051-AA97-2A47-AB0A-2D6920B18A7B}"/>
              </a:ext>
            </a:extLst>
          </p:cNvPr>
          <p:cNvSpPr/>
          <p:nvPr/>
        </p:nvSpPr>
        <p:spPr>
          <a:xfrm>
            <a:off x="4755825" y="2346134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Parse File Name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50B2E8-EC95-384B-8876-A0A78CDDC085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1471499" y="2526134"/>
            <a:ext cx="111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AC7DB6-A90A-BE4E-89A6-78DA5C0212AB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3921706" y="2526134"/>
            <a:ext cx="834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21DD095-B1BA-A54F-9D8B-E43F184CC7BB}"/>
              </a:ext>
            </a:extLst>
          </p:cNvPr>
          <p:cNvSpPr txBox="1"/>
          <p:nvPr/>
        </p:nvSpPr>
        <p:spPr>
          <a:xfrm>
            <a:off x="3212810" y="2821788"/>
            <a:ext cx="429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8AD071-F107-364C-817D-4FD9690862E6}"/>
              </a:ext>
            </a:extLst>
          </p:cNvPr>
          <p:cNvSpPr txBox="1"/>
          <p:nvPr/>
        </p:nvSpPr>
        <p:spPr>
          <a:xfrm>
            <a:off x="4209076" y="2346134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7C21F16-926A-D24A-BF81-E14CD8C38E16}"/>
              </a:ext>
            </a:extLst>
          </p:cNvPr>
          <p:cNvCxnSpPr>
            <a:stCxn id="40" idx="2"/>
            <a:endCxn id="17" idx="0"/>
          </p:cNvCxnSpPr>
          <p:nvPr/>
        </p:nvCxnSpPr>
        <p:spPr>
          <a:xfrm rot="5400000">
            <a:off x="1658744" y="2104890"/>
            <a:ext cx="959718" cy="2234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50665F1-F05A-CD49-A95C-731230B9D4B7}"/>
              </a:ext>
            </a:extLst>
          </p:cNvPr>
          <p:cNvSpPr/>
          <p:nvPr/>
        </p:nvSpPr>
        <p:spPr>
          <a:xfrm>
            <a:off x="6242517" y="2346134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Folders</a:t>
            </a:r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90D1AB89-9484-0047-887A-B5F9720A1588}"/>
              </a:ext>
            </a:extLst>
          </p:cNvPr>
          <p:cNvSpPr/>
          <p:nvPr/>
        </p:nvSpPr>
        <p:spPr>
          <a:xfrm>
            <a:off x="7544012" y="2310134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Manual Truncate?</a:t>
            </a:r>
          </a:p>
        </p:txBody>
      </p:sp>
      <p:sp>
        <p:nvSpPr>
          <p:cNvPr id="65" name="Decision 64">
            <a:extLst>
              <a:ext uri="{FF2B5EF4-FFF2-40B4-BE49-F238E27FC236}">
                <a16:creationId xmlns:a16="http://schemas.microsoft.com/office/drawing/2014/main" id="{9A41B9B3-1846-1745-8406-CB4337834C7C}"/>
              </a:ext>
            </a:extLst>
          </p:cNvPr>
          <p:cNvSpPr/>
          <p:nvPr/>
        </p:nvSpPr>
        <p:spPr>
          <a:xfrm>
            <a:off x="7544012" y="3679986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Run Pre SQL?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B0DBD2-98F1-8248-8D91-70528D734CE6}"/>
              </a:ext>
            </a:extLst>
          </p:cNvPr>
          <p:cNvSpPr/>
          <p:nvPr/>
        </p:nvSpPr>
        <p:spPr>
          <a:xfrm>
            <a:off x="7757644" y="5108575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Load Data File</a:t>
            </a:r>
          </a:p>
        </p:txBody>
      </p:sp>
      <p:sp>
        <p:nvSpPr>
          <p:cNvPr id="67" name="Decision 66">
            <a:extLst>
              <a:ext uri="{FF2B5EF4-FFF2-40B4-BE49-F238E27FC236}">
                <a16:creationId xmlns:a16="http://schemas.microsoft.com/office/drawing/2014/main" id="{66CB2B35-5BC9-B04E-9CCD-C14C2DF1E27A}"/>
              </a:ext>
            </a:extLst>
          </p:cNvPr>
          <p:cNvSpPr/>
          <p:nvPr/>
        </p:nvSpPr>
        <p:spPr>
          <a:xfrm>
            <a:off x="7541644" y="5599557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Run Post SQL?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FFE99A-C19C-894B-88F7-B3BFA5A9F088}"/>
              </a:ext>
            </a:extLst>
          </p:cNvPr>
          <p:cNvCxnSpPr>
            <a:stCxn id="42" idx="3"/>
            <a:endCxn id="63" idx="1"/>
          </p:cNvCxnSpPr>
          <p:nvPr/>
        </p:nvCxnSpPr>
        <p:spPr>
          <a:xfrm>
            <a:off x="5655825" y="2526134"/>
            <a:ext cx="58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1DB90A-8B69-8D48-86DF-0627A661FE71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7142517" y="2526134"/>
            <a:ext cx="401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4F0AE8D-1A19-3A47-99B5-F58BC30CF04C}"/>
              </a:ext>
            </a:extLst>
          </p:cNvPr>
          <p:cNvSpPr/>
          <p:nvPr/>
        </p:nvSpPr>
        <p:spPr>
          <a:xfrm>
            <a:off x="10022828" y="2346134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Truncate Once Per Table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CFBC12-0C16-9B47-959C-2407ADBE108B}"/>
              </a:ext>
            </a:extLst>
          </p:cNvPr>
          <p:cNvSpPr/>
          <p:nvPr/>
        </p:nvSpPr>
        <p:spPr>
          <a:xfrm>
            <a:off x="10003972" y="3715986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Run Pre SQL Once per Table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CFFFAF-7B9E-6048-8A82-A49FB544A750}"/>
              </a:ext>
            </a:extLst>
          </p:cNvPr>
          <p:cNvSpPr/>
          <p:nvPr/>
        </p:nvSpPr>
        <p:spPr>
          <a:xfrm>
            <a:off x="10022829" y="5635557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Run Post SQL Once per 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B6D2610-2DEA-BA40-8091-B1FE19E02866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8207644" y="2742134"/>
            <a:ext cx="2368" cy="25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EADA4F-942E-474D-AB1F-3B0F76169A44}"/>
              </a:ext>
            </a:extLst>
          </p:cNvPr>
          <p:cNvCxnSpPr>
            <a:stCxn id="64" idx="3"/>
            <a:endCxn id="72" idx="1"/>
          </p:cNvCxnSpPr>
          <p:nvPr/>
        </p:nvCxnSpPr>
        <p:spPr>
          <a:xfrm>
            <a:off x="8876012" y="2526134"/>
            <a:ext cx="1146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29CEA9-4D13-BD4D-A862-47F4B0B2BCB2}"/>
              </a:ext>
            </a:extLst>
          </p:cNvPr>
          <p:cNvCxnSpPr>
            <a:stCxn id="65" idx="3"/>
            <a:endCxn id="73" idx="1"/>
          </p:cNvCxnSpPr>
          <p:nvPr/>
        </p:nvCxnSpPr>
        <p:spPr>
          <a:xfrm>
            <a:off x="8876012" y="3895986"/>
            <a:ext cx="1127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B39347F-BB23-9041-8889-1964793A5179}"/>
              </a:ext>
            </a:extLst>
          </p:cNvPr>
          <p:cNvCxnSpPr>
            <a:cxnSpLocks/>
            <a:stCxn id="65" idx="2"/>
            <a:endCxn id="115" idx="0"/>
          </p:cNvCxnSpPr>
          <p:nvPr/>
        </p:nvCxnSpPr>
        <p:spPr>
          <a:xfrm flipH="1">
            <a:off x="8209455" y="4111986"/>
            <a:ext cx="557" cy="28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B1815D-4E1E-9846-B36C-0709AB572833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8207644" y="5468575"/>
            <a:ext cx="0" cy="13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9E78EC-990B-EE4D-B9C1-68F57672FB07}"/>
              </a:ext>
            </a:extLst>
          </p:cNvPr>
          <p:cNvCxnSpPr>
            <a:stCxn id="67" idx="3"/>
            <a:endCxn id="74" idx="1"/>
          </p:cNvCxnSpPr>
          <p:nvPr/>
        </p:nvCxnSpPr>
        <p:spPr>
          <a:xfrm>
            <a:off x="8873644" y="5815557"/>
            <a:ext cx="1149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886CD92-5BB5-D14D-A041-CA9DB9F1B466}"/>
              </a:ext>
            </a:extLst>
          </p:cNvPr>
          <p:cNvCxnSpPr>
            <a:cxnSpLocks/>
            <a:stCxn id="93" idx="2"/>
            <a:endCxn id="40" idx="0"/>
          </p:cNvCxnSpPr>
          <p:nvPr/>
        </p:nvCxnSpPr>
        <p:spPr>
          <a:xfrm rot="5400000" flipH="1">
            <a:off x="3569878" y="1995962"/>
            <a:ext cx="4325962" cy="4954306"/>
          </a:xfrm>
          <a:prstGeom prst="bentConnector5">
            <a:avLst>
              <a:gd name="adj1" fmla="val -5284"/>
              <a:gd name="adj2" fmla="val -59338"/>
              <a:gd name="adj3" fmla="val 105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174EDA-6F72-AC40-B8C8-BFC7DDFF6CE7}"/>
              </a:ext>
            </a:extLst>
          </p:cNvPr>
          <p:cNvSpPr txBox="1"/>
          <p:nvPr/>
        </p:nvSpPr>
        <p:spPr>
          <a:xfrm>
            <a:off x="9232728" y="3716547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8B644E-4474-1544-BBB9-CAFBE6CE0996}"/>
              </a:ext>
            </a:extLst>
          </p:cNvPr>
          <p:cNvSpPr txBox="1"/>
          <p:nvPr/>
        </p:nvSpPr>
        <p:spPr>
          <a:xfrm>
            <a:off x="9216934" y="3010453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E5CF3A-FB53-214B-8620-3DC2FE5BB1C6}"/>
              </a:ext>
            </a:extLst>
          </p:cNvPr>
          <p:cNvSpPr txBox="1"/>
          <p:nvPr/>
        </p:nvSpPr>
        <p:spPr>
          <a:xfrm>
            <a:off x="9259319" y="5613640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32F33-5C3C-1449-8B85-3E90CEF060F1}"/>
              </a:ext>
            </a:extLst>
          </p:cNvPr>
          <p:cNvSpPr txBox="1"/>
          <p:nvPr/>
        </p:nvSpPr>
        <p:spPr>
          <a:xfrm>
            <a:off x="7975708" y="4059516"/>
            <a:ext cx="429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36798C-08BF-B44C-80C2-6707DEF57264}"/>
              </a:ext>
            </a:extLst>
          </p:cNvPr>
          <p:cNvSpPr txBox="1"/>
          <p:nvPr/>
        </p:nvSpPr>
        <p:spPr>
          <a:xfrm>
            <a:off x="7974485" y="4782405"/>
            <a:ext cx="429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EC1D99-AB8E-2F4F-9C48-87E2DDFBC03D}"/>
              </a:ext>
            </a:extLst>
          </p:cNvPr>
          <p:cNvSpPr txBox="1"/>
          <p:nvPr/>
        </p:nvSpPr>
        <p:spPr>
          <a:xfrm>
            <a:off x="7957244" y="6603069"/>
            <a:ext cx="429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D269154B-3880-5B41-87CB-A198DDC1690F}"/>
              </a:ext>
            </a:extLst>
          </p:cNvPr>
          <p:cNvCxnSpPr>
            <a:cxnSpLocks/>
            <a:stCxn id="100" idx="3"/>
            <a:endCxn id="40" idx="0"/>
          </p:cNvCxnSpPr>
          <p:nvPr/>
        </p:nvCxnSpPr>
        <p:spPr>
          <a:xfrm flipH="1" flipV="1">
            <a:off x="3255706" y="2310134"/>
            <a:ext cx="7667122" cy="4117505"/>
          </a:xfrm>
          <a:prstGeom prst="bentConnector4">
            <a:avLst>
              <a:gd name="adj1" fmla="val -2982"/>
              <a:gd name="adj2" fmla="val 105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51E54C8-8B71-C24A-8760-F82834993952}"/>
              </a:ext>
            </a:extLst>
          </p:cNvPr>
          <p:cNvSpPr txBox="1"/>
          <p:nvPr/>
        </p:nvSpPr>
        <p:spPr>
          <a:xfrm>
            <a:off x="7957244" y="5985159"/>
            <a:ext cx="429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10" name="Terminator 109">
            <a:extLst>
              <a:ext uri="{FF2B5EF4-FFF2-40B4-BE49-F238E27FC236}">
                <a16:creationId xmlns:a16="http://schemas.microsoft.com/office/drawing/2014/main" id="{A9703D73-3C89-324F-B07F-11EE91EBA4B7}"/>
              </a:ext>
            </a:extLst>
          </p:cNvPr>
          <p:cNvSpPr/>
          <p:nvPr/>
        </p:nvSpPr>
        <p:spPr>
          <a:xfrm>
            <a:off x="571499" y="5471687"/>
            <a:ext cx="90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Exit OK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213F1FE-B07F-F54E-8423-4BDE4DBD6A62}"/>
              </a:ext>
            </a:extLst>
          </p:cNvPr>
          <p:cNvCxnSpPr>
            <a:stCxn id="18" idx="2"/>
            <a:endCxn id="110" idx="0"/>
          </p:cNvCxnSpPr>
          <p:nvPr/>
        </p:nvCxnSpPr>
        <p:spPr>
          <a:xfrm>
            <a:off x="1021499" y="4867493"/>
            <a:ext cx="0" cy="60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Decision 114">
            <a:extLst>
              <a:ext uri="{FF2B5EF4-FFF2-40B4-BE49-F238E27FC236}">
                <a16:creationId xmlns:a16="http://schemas.microsoft.com/office/drawing/2014/main" id="{73A7BC81-F788-7F40-8545-C9387F8D2918}"/>
              </a:ext>
            </a:extLst>
          </p:cNvPr>
          <p:cNvSpPr/>
          <p:nvPr/>
        </p:nvSpPr>
        <p:spPr>
          <a:xfrm>
            <a:off x="7543455" y="4400322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columns?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CDCAA30-8468-0145-8933-87469219D4BF}"/>
              </a:ext>
            </a:extLst>
          </p:cNvPr>
          <p:cNvSpPr/>
          <p:nvPr/>
        </p:nvSpPr>
        <p:spPr>
          <a:xfrm>
            <a:off x="10003972" y="4436322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columns with defaults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BF2524C-75EB-5842-B32C-91309C44E03A}"/>
              </a:ext>
            </a:extLst>
          </p:cNvPr>
          <p:cNvCxnSpPr>
            <a:stCxn id="115" idx="3"/>
            <a:endCxn id="118" idx="1"/>
          </p:cNvCxnSpPr>
          <p:nvPr/>
        </p:nvCxnSpPr>
        <p:spPr>
          <a:xfrm>
            <a:off x="8875455" y="4616322"/>
            <a:ext cx="1128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59A819BF-33AC-AC41-8827-219362EAA511}"/>
              </a:ext>
            </a:extLst>
          </p:cNvPr>
          <p:cNvCxnSpPr>
            <a:stCxn id="118" idx="2"/>
            <a:endCxn id="66" idx="0"/>
          </p:cNvCxnSpPr>
          <p:nvPr/>
        </p:nvCxnSpPr>
        <p:spPr>
          <a:xfrm rot="5400000">
            <a:off x="9174682" y="3829284"/>
            <a:ext cx="312253" cy="2246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1475D1-5737-0C48-BDC3-894EF864AC57}"/>
              </a:ext>
            </a:extLst>
          </p:cNvPr>
          <p:cNvCxnSpPr>
            <a:cxnSpLocks/>
            <a:stCxn id="115" idx="2"/>
            <a:endCxn id="66" idx="0"/>
          </p:cNvCxnSpPr>
          <p:nvPr/>
        </p:nvCxnSpPr>
        <p:spPr>
          <a:xfrm flipH="1">
            <a:off x="8207644" y="4832322"/>
            <a:ext cx="1811" cy="27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38DD8EA-CD6F-094D-BC32-E80E6DA4C212}"/>
              </a:ext>
            </a:extLst>
          </p:cNvPr>
          <p:cNvSpPr txBox="1"/>
          <p:nvPr/>
        </p:nvSpPr>
        <p:spPr>
          <a:xfrm>
            <a:off x="9249612" y="4421458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75" name="Decision 74">
            <a:extLst>
              <a:ext uri="{FF2B5EF4-FFF2-40B4-BE49-F238E27FC236}">
                <a16:creationId xmlns:a16="http://schemas.microsoft.com/office/drawing/2014/main" id="{17B0235A-921E-7749-AF0A-DA2A94300993}"/>
              </a:ext>
            </a:extLst>
          </p:cNvPr>
          <p:cNvSpPr/>
          <p:nvPr/>
        </p:nvSpPr>
        <p:spPr>
          <a:xfrm>
            <a:off x="7541644" y="2994820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Run Pre Script?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B5E1E9-FAA3-7B48-8DAA-966C8AEB4189}"/>
              </a:ext>
            </a:extLst>
          </p:cNvPr>
          <p:cNvSpPr/>
          <p:nvPr/>
        </p:nvSpPr>
        <p:spPr>
          <a:xfrm>
            <a:off x="10003972" y="3030820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Run Pre Script Once per Table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69DEAD-A799-0546-B7DC-AFF2808A2313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8873644" y="3210820"/>
            <a:ext cx="113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F36B97D-C8A4-4B46-B46C-15FAC701C52D}"/>
              </a:ext>
            </a:extLst>
          </p:cNvPr>
          <p:cNvCxnSpPr>
            <a:cxnSpLocks/>
            <a:stCxn id="77" idx="2"/>
            <a:endCxn id="65" idx="0"/>
          </p:cNvCxnSpPr>
          <p:nvPr/>
        </p:nvCxnSpPr>
        <p:spPr>
          <a:xfrm rot="5400000">
            <a:off x="9187409" y="2413423"/>
            <a:ext cx="289166" cy="2243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364AE2-0BF7-764D-B424-86D32D9F362C}"/>
              </a:ext>
            </a:extLst>
          </p:cNvPr>
          <p:cNvCxnSpPr>
            <a:cxnSpLocks/>
            <a:stCxn id="75" idx="2"/>
            <a:endCxn id="65" idx="0"/>
          </p:cNvCxnSpPr>
          <p:nvPr/>
        </p:nvCxnSpPr>
        <p:spPr>
          <a:xfrm>
            <a:off x="8207644" y="3426820"/>
            <a:ext cx="2368" cy="25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ecision 92">
            <a:extLst>
              <a:ext uri="{FF2B5EF4-FFF2-40B4-BE49-F238E27FC236}">
                <a16:creationId xmlns:a16="http://schemas.microsoft.com/office/drawing/2014/main" id="{B4A1712A-B18B-7B43-A765-B84324EED7A7}"/>
              </a:ext>
            </a:extLst>
          </p:cNvPr>
          <p:cNvSpPr/>
          <p:nvPr/>
        </p:nvSpPr>
        <p:spPr>
          <a:xfrm>
            <a:off x="7544012" y="6204096"/>
            <a:ext cx="1332000" cy="43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Run Post Script?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F9999CB-3576-0543-B897-DA720E4B4A11}"/>
              </a:ext>
            </a:extLst>
          </p:cNvPr>
          <p:cNvSpPr/>
          <p:nvPr/>
        </p:nvSpPr>
        <p:spPr>
          <a:xfrm>
            <a:off x="10022828" y="6247639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Run Post Script Once per Table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CAFC287-6ECF-E847-9E0E-DEBCE735982C}"/>
              </a:ext>
            </a:extLst>
          </p:cNvPr>
          <p:cNvCxnSpPr>
            <a:cxnSpLocks/>
            <a:stCxn id="93" idx="3"/>
            <a:endCxn id="100" idx="1"/>
          </p:cNvCxnSpPr>
          <p:nvPr/>
        </p:nvCxnSpPr>
        <p:spPr>
          <a:xfrm>
            <a:off x="8876012" y="6420096"/>
            <a:ext cx="1146816" cy="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CC339E-E572-F14F-9538-30C92B6E5440}"/>
              </a:ext>
            </a:extLst>
          </p:cNvPr>
          <p:cNvCxnSpPr>
            <a:cxnSpLocks/>
            <a:stCxn id="67" idx="2"/>
            <a:endCxn id="93" idx="0"/>
          </p:cNvCxnSpPr>
          <p:nvPr/>
        </p:nvCxnSpPr>
        <p:spPr>
          <a:xfrm>
            <a:off x="8207644" y="6031557"/>
            <a:ext cx="2368" cy="17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4E3BCE7B-7064-7342-B183-F770FEC732EE}"/>
              </a:ext>
            </a:extLst>
          </p:cNvPr>
          <p:cNvCxnSpPr>
            <a:cxnSpLocks/>
            <a:stCxn id="74" idx="2"/>
            <a:endCxn id="93" idx="0"/>
          </p:cNvCxnSpPr>
          <p:nvPr/>
        </p:nvCxnSpPr>
        <p:spPr>
          <a:xfrm rot="5400000">
            <a:off x="9237152" y="4968418"/>
            <a:ext cx="208539" cy="2262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2DD92EE-B1B3-6144-AF7B-0DA8ABF9E26B}"/>
              </a:ext>
            </a:extLst>
          </p:cNvPr>
          <p:cNvSpPr txBox="1"/>
          <p:nvPr/>
        </p:nvSpPr>
        <p:spPr>
          <a:xfrm>
            <a:off x="9218925" y="2340160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49C3C7E-EB3A-D047-9C03-A557A4AA2A4C}"/>
              </a:ext>
            </a:extLst>
          </p:cNvPr>
          <p:cNvSpPr txBox="1"/>
          <p:nvPr/>
        </p:nvSpPr>
        <p:spPr>
          <a:xfrm>
            <a:off x="9261246" y="6240606"/>
            <a:ext cx="378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3D1F6F-1E5A-CE47-8D8A-52BC38C8ADB4}"/>
              </a:ext>
            </a:extLst>
          </p:cNvPr>
          <p:cNvSpPr txBox="1"/>
          <p:nvPr/>
        </p:nvSpPr>
        <p:spPr>
          <a:xfrm>
            <a:off x="7952573" y="3373285"/>
            <a:ext cx="429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4F14A7E-DEC5-DD4B-BABE-797CA7E7912C}"/>
              </a:ext>
            </a:extLst>
          </p:cNvPr>
          <p:cNvSpPr txBox="1"/>
          <p:nvPr/>
        </p:nvSpPr>
        <p:spPr>
          <a:xfrm>
            <a:off x="7952385" y="2698174"/>
            <a:ext cx="429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0029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139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2019-09-17T08:30:46Z</dcterms:created>
  <dcterms:modified xsi:type="dcterms:W3CDTF">2019-11-06T09:12:47Z</dcterms:modified>
</cp:coreProperties>
</file>