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86" r:id="rId3"/>
    <p:sldId id="344" r:id="rId4"/>
    <p:sldId id="385" r:id="rId5"/>
    <p:sldId id="384" r:id="rId6"/>
    <p:sldId id="387" r:id="rId7"/>
    <p:sldId id="388" r:id="rId8"/>
    <p:sldId id="389" r:id="rId9"/>
    <p:sldId id="39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25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 rot="6093728">
            <a:off x="4576147" y="-5034119"/>
            <a:ext cx="2927017" cy="12329825"/>
            <a:chOff x="2928939" y="196161"/>
            <a:chExt cx="4698400" cy="6463472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196161"/>
              <a:ext cx="1013847" cy="2581964"/>
            </a:xfrm>
            <a:custGeom>
              <a:avLst/>
              <a:gdLst>
                <a:gd name="connsiteX0" fmla="*/ 0 w 10000"/>
                <a:gd name="connsiteY0" fmla="*/ 9675 h 10000"/>
                <a:gd name="connsiteX1" fmla="*/ 3358 w 10000"/>
                <a:gd name="connsiteY1" fmla="*/ 10000 h 10000"/>
                <a:gd name="connsiteX2" fmla="*/ 10000 w 10000"/>
                <a:gd name="connsiteY2" fmla="*/ 0 h 10000"/>
                <a:gd name="connsiteX3" fmla="*/ 5953 w 10000"/>
                <a:gd name="connsiteY3" fmla="*/ 790 h 10000"/>
                <a:gd name="connsiteX4" fmla="*/ 0 w 10000"/>
                <a:gd name="connsiteY4" fmla="*/ 9675 h 10000"/>
                <a:gd name="connsiteX0" fmla="*/ 0 w 9532"/>
                <a:gd name="connsiteY0" fmla="*/ 8953 h 9278"/>
                <a:gd name="connsiteX1" fmla="*/ 3358 w 9532"/>
                <a:gd name="connsiteY1" fmla="*/ 9278 h 9278"/>
                <a:gd name="connsiteX2" fmla="*/ 9532 w 9532"/>
                <a:gd name="connsiteY2" fmla="*/ 0 h 9278"/>
                <a:gd name="connsiteX3" fmla="*/ 5953 w 9532"/>
                <a:gd name="connsiteY3" fmla="*/ 68 h 9278"/>
                <a:gd name="connsiteX4" fmla="*/ 0 w 9532"/>
                <a:gd name="connsiteY4" fmla="*/ 8953 h 9278"/>
                <a:gd name="connsiteX0" fmla="*/ 0 w 10000"/>
                <a:gd name="connsiteY0" fmla="*/ 9650 h 10000"/>
                <a:gd name="connsiteX1" fmla="*/ 3523 w 10000"/>
                <a:gd name="connsiteY1" fmla="*/ 10000 h 10000"/>
                <a:gd name="connsiteX2" fmla="*/ 10000 w 10000"/>
                <a:gd name="connsiteY2" fmla="*/ 0 h 10000"/>
                <a:gd name="connsiteX3" fmla="*/ 6223 w 10000"/>
                <a:gd name="connsiteY3" fmla="*/ 83 h 10000"/>
                <a:gd name="connsiteX4" fmla="*/ 0 w 10000"/>
                <a:gd name="connsiteY4" fmla="*/ 965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9650"/>
                  </a:moveTo>
                  <a:lnTo>
                    <a:pt x="3523" y="10000"/>
                  </a:lnTo>
                  <a:lnTo>
                    <a:pt x="10000" y="0"/>
                  </a:lnTo>
                  <a:lnTo>
                    <a:pt x="6223" y="83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9" y="228621"/>
              <a:ext cx="974499" cy="2439966"/>
            </a:xfrm>
            <a:custGeom>
              <a:avLst/>
              <a:gdLst>
                <a:gd name="connsiteX0" fmla="*/ 3451 w 9415"/>
                <a:gd name="connsiteY0" fmla="*/ 10000 h 10000"/>
                <a:gd name="connsiteX1" fmla="*/ 9415 w 9415"/>
                <a:gd name="connsiteY1" fmla="*/ 873 h 10000"/>
                <a:gd name="connsiteX2" fmla="*/ 6304 w 9415"/>
                <a:gd name="connsiteY2" fmla="*/ 0 h 10000"/>
                <a:gd name="connsiteX3" fmla="*/ 0 w 9415"/>
                <a:gd name="connsiteY3" fmla="*/ 9662 h 10000"/>
                <a:gd name="connsiteX4" fmla="*/ 3359 w 9415"/>
                <a:gd name="connsiteY4" fmla="*/ 9982 h 10000"/>
                <a:gd name="connsiteX5" fmla="*/ 3451 w 9415"/>
                <a:gd name="connsiteY5" fmla="*/ 10000 h 10000"/>
                <a:gd name="connsiteX0" fmla="*/ 3665 w 10000"/>
                <a:gd name="connsiteY0" fmla="*/ 9127 h 9127"/>
                <a:gd name="connsiteX1" fmla="*/ 10000 w 10000"/>
                <a:gd name="connsiteY1" fmla="*/ 0 h 9127"/>
                <a:gd name="connsiteX2" fmla="*/ 6040 w 10000"/>
                <a:gd name="connsiteY2" fmla="*/ 96 h 9127"/>
                <a:gd name="connsiteX3" fmla="*/ 0 w 10000"/>
                <a:gd name="connsiteY3" fmla="*/ 8789 h 9127"/>
                <a:gd name="connsiteX4" fmla="*/ 3568 w 10000"/>
                <a:gd name="connsiteY4" fmla="*/ 9109 h 9127"/>
                <a:gd name="connsiteX5" fmla="*/ 3665 w 10000"/>
                <a:gd name="connsiteY5" fmla="*/ 9127 h 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127">
                  <a:moveTo>
                    <a:pt x="3665" y="9127"/>
                  </a:moveTo>
                  <a:lnTo>
                    <a:pt x="10000" y="0"/>
                  </a:lnTo>
                  <a:lnTo>
                    <a:pt x="6040" y="96"/>
                  </a:lnTo>
                  <a:lnTo>
                    <a:pt x="0" y="8789"/>
                  </a:lnTo>
                  <a:lnTo>
                    <a:pt x="3568" y="9109"/>
                  </a:lnTo>
                  <a:lnTo>
                    <a:pt x="3665" y="912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9" y="2582862"/>
              <a:ext cx="2556630" cy="4076771"/>
            </a:xfrm>
            <a:custGeom>
              <a:avLst/>
              <a:gdLst>
                <a:gd name="connsiteX0" fmla="*/ 0 w 9558"/>
                <a:gd name="connsiteY0" fmla="*/ 0 h 10000"/>
                <a:gd name="connsiteX1" fmla="*/ 9558 w 9558"/>
                <a:gd name="connsiteY1" fmla="*/ 10000 h 10000"/>
                <a:gd name="connsiteX2" fmla="*/ 9490 w 9558"/>
                <a:gd name="connsiteY2" fmla="*/ 9487 h 10000"/>
                <a:gd name="connsiteX3" fmla="*/ 0 w 9558"/>
                <a:gd name="connsiteY3" fmla="*/ 0 h 10000"/>
                <a:gd name="connsiteX0" fmla="*/ 0 w 9929"/>
                <a:gd name="connsiteY0" fmla="*/ 0 h 9536"/>
                <a:gd name="connsiteX1" fmla="*/ 9467 w 9929"/>
                <a:gd name="connsiteY1" fmla="*/ 9487 h 9536"/>
                <a:gd name="connsiteX2" fmla="*/ 9929 w 9929"/>
                <a:gd name="connsiteY2" fmla="*/ 9487 h 9536"/>
                <a:gd name="connsiteX3" fmla="*/ 0 w 9929"/>
                <a:gd name="connsiteY3" fmla="*/ 0 h 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9" h="9536">
                  <a:moveTo>
                    <a:pt x="0" y="0"/>
                  </a:moveTo>
                  <a:lnTo>
                    <a:pt x="9467" y="9487"/>
                  </a:lnTo>
                  <a:cubicBezTo>
                    <a:pt x="9443" y="9316"/>
                    <a:pt x="9953" y="9658"/>
                    <a:pt x="9929" y="9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122225" cy="3900251"/>
            </a:xfrm>
            <a:custGeom>
              <a:avLst/>
              <a:gdLst>
                <a:gd name="connsiteX0" fmla="*/ 9370 w 9628"/>
                <a:gd name="connsiteY0" fmla="*/ 9339 h 10000"/>
                <a:gd name="connsiteX1" fmla="*/ 0 w 9628"/>
                <a:gd name="connsiteY1" fmla="*/ 0 h 10000"/>
                <a:gd name="connsiteX2" fmla="*/ 9628 w 9628"/>
                <a:gd name="connsiteY2" fmla="*/ 10000 h 10000"/>
                <a:gd name="connsiteX3" fmla="*/ 9370 w 9628"/>
                <a:gd name="connsiteY3" fmla="*/ 9339 h 10000"/>
                <a:gd name="connsiteX0" fmla="*/ 9732 w 9732"/>
                <a:gd name="connsiteY0" fmla="*/ 9339 h 9363"/>
                <a:gd name="connsiteX1" fmla="*/ 0 w 9732"/>
                <a:gd name="connsiteY1" fmla="*/ 0 h 9363"/>
                <a:gd name="connsiteX2" fmla="*/ 9443 w 9732"/>
                <a:gd name="connsiteY2" fmla="*/ 9363 h 9363"/>
                <a:gd name="connsiteX3" fmla="*/ 9732 w 9732"/>
                <a:gd name="connsiteY3" fmla="*/ 9339 h 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2" h="9363">
                  <a:moveTo>
                    <a:pt x="9732" y="9339"/>
                  </a:moveTo>
                  <a:lnTo>
                    <a:pt x="0" y="0"/>
                  </a:lnTo>
                  <a:lnTo>
                    <a:pt x="9443" y="9363"/>
                  </a:lnTo>
                  <a:lnTo>
                    <a:pt x="9732" y="93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7" y="2687637"/>
              <a:ext cx="4260252" cy="3900155"/>
            </a:xfrm>
            <a:custGeom>
              <a:avLst/>
              <a:gdLst>
                <a:gd name="connsiteX0" fmla="*/ 0 w 10000"/>
                <a:gd name="connsiteY0" fmla="*/ 0 h 10000"/>
                <a:gd name="connsiteX1" fmla="*/ 10 w 10000"/>
                <a:gd name="connsiteY1" fmla="*/ 11 h 10000"/>
                <a:gd name="connsiteX2" fmla="*/ 6891 w 10000"/>
                <a:gd name="connsiteY2" fmla="*/ 9418 h 10000"/>
                <a:gd name="connsiteX3" fmla="*/ 10000 w 10000"/>
                <a:gd name="connsiteY3" fmla="*/ 10000 h 10000"/>
                <a:gd name="connsiteX4" fmla="*/ 780 w 10000"/>
                <a:gd name="connsiteY4" fmla="*/ 217 h 10000"/>
                <a:gd name="connsiteX5" fmla="*/ 0 w 10000"/>
                <a:gd name="connsiteY5" fmla="*/ 0 h 10000"/>
                <a:gd name="connsiteX0" fmla="*/ 0 w 9375"/>
                <a:gd name="connsiteY0" fmla="*/ 0 h 9418"/>
                <a:gd name="connsiteX1" fmla="*/ 10 w 9375"/>
                <a:gd name="connsiteY1" fmla="*/ 11 h 9418"/>
                <a:gd name="connsiteX2" fmla="*/ 6891 w 9375"/>
                <a:gd name="connsiteY2" fmla="*/ 9418 h 9418"/>
                <a:gd name="connsiteX3" fmla="*/ 9375 w 9375"/>
                <a:gd name="connsiteY3" fmla="*/ 9264 h 9418"/>
                <a:gd name="connsiteX4" fmla="*/ 780 w 9375"/>
                <a:gd name="connsiteY4" fmla="*/ 217 h 9418"/>
                <a:gd name="connsiteX5" fmla="*/ 0 w 9375"/>
                <a:gd name="connsiteY5" fmla="*/ 0 h 9418"/>
                <a:gd name="connsiteX0" fmla="*/ 0 w 9929"/>
                <a:gd name="connsiteY0" fmla="*/ 0 h 10000"/>
                <a:gd name="connsiteX1" fmla="*/ 11 w 9929"/>
                <a:gd name="connsiteY1" fmla="*/ 12 h 10000"/>
                <a:gd name="connsiteX2" fmla="*/ 7350 w 9929"/>
                <a:gd name="connsiteY2" fmla="*/ 10000 h 10000"/>
                <a:gd name="connsiteX3" fmla="*/ 9929 w 9929"/>
                <a:gd name="connsiteY3" fmla="*/ 9711 h 10000"/>
                <a:gd name="connsiteX4" fmla="*/ 832 w 9929"/>
                <a:gd name="connsiteY4" fmla="*/ 230 h 10000"/>
                <a:gd name="connsiteX5" fmla="*/ 0 w 9929"/>
                <a:gd name="connsiteY5" fmla="*/ 0 h 10000"/>
                <a:gd name="connsiteX0" fmla="*/ 0 w 10000"/>
                <a:gd name="connsiteY0" fmla="*/ 0 h 9930"/>
                <a:gd name="connsiteX1" fmla="*/ 11 w 10000"/>
                <a:gd name="connsiteY1" fmla="*/ 12 h 9930"/>
                <a:gd name="connsiteX2" fmla="*/ 7290 w 10000"/>
                <a:gd name="connsiteY2" fmla="*/ 9930 h 9930"/>
                <a:gd name="connsiteX3" fmla="*/ 10000 w 10000"/>
                <a:gd name="connsiteY3" fmla="*/ 9711 h 9930"/>
                <a:gd name="connsiteX4" fmla="*/ 838 w 10000"/>
                <a:gd name="connsiteY4" fmla="*/ 230 h 9930"/>
                <a:gd name="connsiteX5" fmla="*/ 0 w 10000"/>
                <a:gd name="connsiteY5" fmla="*/ 0 h 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30">
                  <a:moveTo>
                    <a:pt x="0" y="0"/>
                  </a:moveTo>
                  <a:cubicBezTo>
                    <a:pt x="3" y="4"/>
                    <a:pt x="7" y="7"/>
                    <a:pt x="11" y="12"/>
                  </a:cubicBezTo>
                  <a:lnTo>
                    <a:pt x="7290" y="9930"/>
                  </a:lnTo>
                  <a:lnTo>
                    <a:pt x="10000" y="9711"/>
                  </a:lnTo>
                  <a:lnTo>
                    <a:pt x="838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9" y="2578100"/>
              <a:ext cx="3345841" cy="4068473"/>
            </a:xfrm>
            <a:custGeom>
              <a:avLst/>
              <a:gdLst>
                <a:gd name="connsiteX0" fmla="*/ 9334 w 9334"/>
                <a:gd name="connsiteY0" fmla="*/ 9389 h 10000"/>
                <a:gd name="connsiteX1" fmla="*/ 1169 w 9334"/>
                <a:gd name="connsiteY1" fmla="*/ 412 h 10000"/>
                <a:gd name="connsiteX2" fmla="*/ 1010 w 9334"/>
                <a:gd name="connsiteY2" fmla="*/ 223 h 10000"/>
                <a:gd name="connsiteX3" fmla="*/ 996 w 9334"/>
                <a:gd name="connsiteY3" fmla="*/ 211 h 10000"/>
                <a:gd name="connsiteX4" fmla="*/ 0 w 9334"/>
                <a:gd name="connsiteY4" fmla="*/ 0 h 10000"/>
                <a:gd name="connsiteX5" fmla="*/ 0 w 9334"/>
                <a:gd name="connsiteY5" fmla="*/ 11 h 10000"/>
                <a:gd name="connsiteX6" fmla="*/ 7516 w 9334"/>
                <a:gd name="connsiteY6" fmla="*/ 10000 h 10000"/>
                <a:gd name="connsiteX7" fmla="*/ 9334 w 9334"/>
                <a:gd name="connsiteY7" fmla="*/ 9389 h 10000"/>
                <a:gd name="connsiteX0" fmla="*/ 10000 w 10000"/>
                <a:gd name="connsiteY0" fmla="*/ 9389 h 9506"/>
                <a:gd name="connsiteX1" fmla="*/ 1252 w 10000"/>
                <a:gd name="connsiteY1" fmla="*/ 412 h 9506"/>
                <a:gd name="connsiteX2" fmla="*/ 1082 w 10000"/>
                <a:gd name="connsiteY2" fmla="*/ 223 h 9506"/>
                <a:gd name="connsiteX3" fmla="*/ 1067 w 10000"/>
                <a:gd name="connsiteY3" fmla="*/ 211 h 9506"/>
                <a:gd name="connsiteX4" fmla="*/ 0 w 10000"/>
                <a:gd name="connsiteY4" fmla="*/ 0 h 9506"/>
                <a:gd name="connsiteX5" fmla="*/ 0 w 10000"/>
                <a:gd name="connsiteY5" fmla="*/ 11 h 9506"/>
                <a:gd name="connsiteX6" fmla="*/ 7656 w 10000"/>
                <a:gd name="connsiteY6" fmla="*/ 9506 h 9506"/>
                <a:gd name="connsiteX7" fmla="*/ 10000 w 10000"/>
                <a:gd name="connsiteY7" fmla="*/ 9389 h 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9506">
                  <a:moveTo>
                    <a:pt x="10000" y="9389"/>
                  </a:moveTo>
                  <a:lnTo>
                    <a:pt x="1252" y="412"/>
                  </a:lnTo>
                  <a:lnTo>
                    <a:pt x="1082" y="223"/>
                  </a:lnTo>
                  <a:lnTo>
                    <a:pt x="1067" y="2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7656" y="9506"/>
                  </a:lnTo>
                  <a:lnTo>
                    <a:pt x="10000" y="938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  <p:grpSp>
        <p:nvGrpSpPr>
          <p:cNvPr id="35" name="Group 18"/>
          <p:cNvGrpSpPr/>
          <p:nvPr userDrawn="1"/>
        </p:nvGrpSpPr>
        <p:grpSpPr>
          <a:xfrm rot="16865565">
            <a:off x="4691646" y="-421173"/>
            <a:ext cx="2927017" cy="12329825"/>
            <a:chOff x="2928939" y="196161"/>
            <a:chExt cx="4698400" cy="6463472"/>
          </a:xfrm>
        </p:grpSpPr>
        <p:sp>
          <p:nvSpPr>
            <p:cNvPr id="36" name="Freeform 6"/>
            <p:cNvSpPr/>
            <p:nvPr/>
          </p:nvSpPr>
          <p:spPr bwMode="auto">
            <a:xfrm>
              <a:off x="3367088" y="196161"/>
              <a:ext cx="1013847" cy="2581964"/>
            </a:xfrm>
            <a:custGeom>
              <a:avLst/>
              <a:gdLst>
                <a:gd name="connsiteX0" fmla="*/ 0 w 10000"/>
                <a:gd name="connsiteY0" fmla="*/ 9675 h 10000"/>
                <a:gd name="connsiteX1" fmla="*/ 3358 w 10000"/>
                <a:gd name="connsiteY1" fmla="*/ 10000 h 10000"/>
                <a:gd name="connsiteX2" fmla="*/ 10000 w 10000"/>
                <a:gd name="connsiteY2" fmla="*/ 0 h 10000"/>
                <a:gd name="connsiteX3" fmla="*/ 5953 w 10000"/>
                <a:gd name="connsiteY3" fmla="*/ 790 h 10000"/>
                <a:gd name="connsiteX4" fmla="*/ 0 w 10000"/>
                <a:gd name="connsiteY4" fmla="*/ 9675 h 10000"/>
                <a:gd name="connsiteX0" fmla="*/ 0 w 9532"/>
                <a:gd name="connsiteY0" fmla="*/ 8953 h 9278"/>
                <a:gd name="connsiteX1" fmla="*/ 3358 w 9532"/>
                <a:gd name="connsiteY1" fmla="*/ 9278 h 9278"/>
                <a:gd name="connsiteX2" fmla="*/ 9532 w 9532"/>
                <a:gd name="connsiteY2" fmla="*/ 0 h 9278"/>
                <a:gd name="connsiteX3" fmla="*/ 5953 w 9532"/>
                <a:gd name="connsiteY3" fmla="*/ 68 h 9278"/>
                <a:gd name="connsiteX4" fmla="*/ 0 w 9532"/>
                <a:gd name="connsiteY4" fmla="*/ 8953 h 9278"/>
                <a:gd name="connsiteX0" fmla="*/ 0 w 10000"/>
                <a:gd name="connsiteY0" fmla="*/ 9650 h 10000"/>
                <a:gd name="connsiteX1" fmla="*/ 3523 w 10000"/>
                <a:gd name="connsiteY1" fmla="*/ 10000 h 10000"/>
                <a:gd name="connsiteX2" fmla="*/ 10000 w 10000"/>
                <a:gd name="connsiteY2" fmla="*/ 0 h 10000"/>
                <a:gd name="connsiteX3" fmla="*/ 6223 w 10000"/>
                <a:gd name="connsiteY3" fmla="*/ 83 h 10000"/>
                <a:gd name="connsiteX4" fmla="*/ 0 w 10000"/>
                <a:gd name="connsiteY4" fmla="*/ 965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9650"/>
                  </a:moveTo>
                  <a:lnTo>
                    <a:pt x="3523" y="10000"/>
                  </a:lnTo>
                  <a:lnTo>
                    <a:pt x="10000" y="0"/>
                  </a:lnTo>
                  <a:lnTo>
                    <a:pt x="6223" y="83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/>
            <p:cNvSpPr/>
            <p:nvPr/>
          </p:nvSpPr>
          <p:spPr bwMode="auto">
            <a:xfrm>
              <a:off x="2928939" y="228621"/>
              <a:ext cx="974499" cy="2439966"/>
            </a:xfrm>
            <a:custGeom>
              <a:avLst/>
              <a:gdLst>
                <a:gd name="connsiteX0" fmla="*/ 3451 w 9415"/>
                <a:gd name="connsiteY0" fmla="*/ 10000 h 10000"/>
                <a:gd name="connsiteX1" fmla="*/ 9415 w 9415"/>
                <a:gd name="connsiteY1" fmla="*/ 873 h 10000"/>
                <a:gd name="connsiteX2" fmla="*/ 6304 w 9415"/>
                <a:gd name="connsiteY2" fmla="*/ 0 h 10000"/>
                <a:gd name="connsiteX3" fmla="*/ 0 w 9415"/>
                <a:gd name="connsiteY3" fmla="*/ 9662 h 10000"/>
                <a:gd name="connsiteX4" fmla="*/ 3359 w 9415"/>
                <a:gd name="connsiteY4" fmla="*/ 9982 h 10000"/>
                <a:gd name="connsiteX5" fmla="*/ 3451 w 9415"/>
                <a:gd name="connsiteY5" fmla="*/ 10000 h 10000"/>
                <a:gd name="connsiteX0" fmla="*/ 3665 w 10000"/>
                <a:gd name="connsiteY0" fmla="*/ 9127 h 9127"/>
                <a:gd name="connsiteX1" fmla="*/ 10000 w 10000"/>
                <a:gd name="connsiteY1" fmla="*/ 0 h 9127"/>
                <a:gd name="connsiteX2" fmla="*/ 6040 w 10000"/>
                <a:gd name="connsiteY2" fmla="*/ 96 h 9127"/>
                <a:gd name="connsiteX3" fmla="*/ 0 w 10000"/>
                <a:gd name="connsiteY3" fmla="*/ 8789 h 9127"/>
                <a:gd name="connsiteX4" fmla="*/ 3568 w 10000"/>
                <a:gd name="connsiteY4" fmla="*/ 9109 h 9127"/>
                <a:gd name="connsiteX5" fmla="*/ 3665 w 10000"/>
                <a:gd name="connsiteY5" fmla="*/ 9127 h 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127">
                  <a:moveTo>
                    <a:pt x="3665" y="9127"/>
                  </a:moveTo>
                  <a:lnTo>
                    <a:pt x="10000" y="0"/>
                  </a:lnTo>
                  <a:lnTo>
                    <a:pt x="6040" y="96"/>
                  </a:lnTo>
                  <a:lnTo>
                    <a:pt x="0" y="8789"/>
                  </a:lnTo>
                  <a:lnTo>
                    <a:pt x="3568" y="9109"/>
                  </a:lnTo>
                  <a:lnTo>
                    <a:pt x="3665" y="912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9"/>
            <p:cNvSpPr/>
            <p:nvPr/>
          </p:nvSpPr>
          <p:spPr bwMode="auto">
            <a:xfrm>
              <a:off x="2928939" y="2582862"/>
              <a:ext cx="2556630" cy="4076771"/>
            </a:xfrm>
            <a:custGeom>
              <a:avLst/>
              <a:gdLst>
                <a:gd name="connsiteX0" fmla="*/ 0 w 9558"/>
                <a:gd name="connsiteY0" fmla="*/ 0 h 10000"/>
                <a:gd name="connsiteX1" fmla="*/ 9558 w 9558"/>
                <a:gd name="connsiteY1" fmla="*/ 10000 h 10000"/>
                <a:gd name="connsiteX2" fmla="*/ 9490 w 9558"/>
                <a:gd name="connsiteY2" fmla="*/ 9487 h 10000"/>
                <a:gd name="connsiteX3" fmla="*/ 0 w 9558"/>
                <a:gd name="connsiteY3" fmla="*/ 0 h 10000"/>
                <a:gd name="connsiteX0" fmla="*/ 0 w 9929"/>
                <a:gd name="connsiteY0" fmla="*/ 0 h 9536"/>
                <a:gd name="connsiteX1" fmla="*/ 9467 w 9929"/>
                <a:gd name="connsiteY1" fmla="*/ 9487 h 9536"/>
                <a:gd name="connsiteX2" fmla="*/ 9929 w 9929"/>
                <a:gd name="connsiteY2" fmla="*/ 9487 h 9536"/>
                <a:gd name="connsiteX3" fmla="*/ 0 w 9929"/>
                <a:gd name="connsiteY3" fmla="*/ 0 h 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9" h="9536">
                  <a:moveTo>
                    <a:pt x="0" y="0"/>
                  </a:moveTo>
                  <a:lnTo>
                    <a:pt x="9467" y="9487"/>
                  </a:lnTo>
                  <a:cubicBezTo>
                    <a:pt x="9443" y="9316"/>
                    <a:pt x="9953" y="9658"/>
                    <a:pt x="9929" y="9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10"/>
            <p:cNvSpPr/>
            <p:nvPr/>
          </p:nvSpPr>
          <p:spPr bwMode="auto">
            <a:xfrm>
              <a:off x="3371850" y="2692400"/>
              <a:ext cx="3122225" cy="3900251"/>
            </a:xfrm>
            <a:custGeom>
              <a:avLst/>
              <a:gdLst>
                <a:gd name="connsiteX0" fmla="*/ 9370 w 9628"/>
                <a:gd name="connsiteY0" fmla="*/ 9339 h 10000"/>
                <a:gd name="connsiteX1" fmla="*/ 0 w 9628"/>
                <a:gd name="connsiteY1" fmla="*/ 0 h 10000"/>
                <a:gd name="connsiteX2" fmla="*/ 9628 w 9628"/>
                <a:gd name="connsiteY2" fmla="*/ 10000 h 10000"/>
                <a:gd name="connsiteX3" fmla="*/ 9370 w 9628"/>
                <a:gd name="connsiteY3" fmla="*/ 9339 h 10000"/>
                <a:gd name="connsiteX0" fmla="*/ 9732 w 9732"/>
                <a:gd name="connsiteY0" fmla="*/ 9339 h 9363"/>
                <a:gd name="connsiteX1" fmla="*/ 0 w 9732"/>
                <a:gd name="connsiteY1" fmla="*/ 0 h 9363"/>
                <a:gd name="connsiteX2" fmla="*/ 9443 w 9732"/>
                <a:gd name="connsiteY2" fmla="*/ 9363 h 9363"/>
                <a:gd name="connsiteX3" fmla="*/ 9732 w 9732"/>
                <a:gd name="connsiteY3" fmla="*/ 9339 h 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2" h="9363">
                  <a:moveTo>
                    <a:pt x="9732" y="9339"/>
                  </a:moveTo>
                  <a:lnTo>
                    <a:pt x="0" y="0"/>
                  </a:lnTo>
                  <a:lnTo>
                    <a:pt x="9443" y="9363"/>
                  </a:lnTo>
                  <a:lnTo>
                    <a:pt x="9732" y="93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1"/>
            <p:cNvSpPr/>
            <p:nvPr/>
          </p:nvSpPr>
          <p:spPr bwMode="auto">
            <a:xfrm>
              <a:off x="3367087" y="2687637"/>
              <a:ext cx="4260252" cy="3900155"/>
            </a:xfrm>
            <a:custGeom>
              <a:avLst/>
              <a:gdLst>
                <a:gd name="connsiteX0" fmla="*/ 0 w 10000"/>
                <a:gd name="connsiteY0" fmla="*/ 0 h 10000"/>
                <a:gd name="connsiteX1" fmla="*/ 10 w 10000"/>
                <a:gd name="connsiteY1" fmla="*/ 11 h 10000"/>
                <a:gd name="connsiteX2" fmla="*/ 6891 w 10000"/>
                <a:gd name="connsiteY2" fmla="*/ 9418 h 10000"/>
                <a:gd name="connsiteX3" fmla="*/ 10000 w 10000"/>
                <a:gd name="connsiteY3" fmla="*/ 10000 h 10000"/>
                <a:gd name="connsiteX4" fmla="*/ 780 w 10000"/>
                <a:gd name="connsiteY4" fmla="*/ 217 h 10000"/>
                <a:gd name="connsiteX5" fmla="*/ 0 w 10000"/>
                <a:gd name="connsiteY5" fmla="*/ 0 h 10000"/>
                <a:gd name="connsiteX0" fmla="*/ 0 w 9375"/>
                <a:gd name="connsiteY0" fmla="*/ 0 h 9418"/>
                <a:gd name="connsiteX1" fmla="*/ 10 w 9375"/>
                <a:gd name="connsiteY1" fmla="*/ 11 h 9418"/>
                <a:gd name="connsiteX2" fmla="*/ 6891 w 9375"/>
                <a:gd name="connsiteY2" fmla="*/ 9418 h 9418"/>
                <a:gd name="connsiteX3" fmla="*/ 9375 w 9375"/>
                <a:gd name="connsiteY3" fmla="*/ 9264 h 9418"/>
                <a:gd name="connsiteX4" fmla="*/ 780 w 9375"/>
                <a:gd name="connsiteY4" fmla="*/ 217 h 9418"/>
                <a:gd name="connsiteX5" fmla="*/ 0 w 9375"/>
                <a:gd name="connsiteY5" fmla="*/ 0 h 9418"/>
                <a:gd name="connsiteX0" fmla="*/ 0 w 9929"/>
                <a:gd name="connsiteY0" fmla="*/ 0 h 10000"/>
                <a:gd name="connsiteX1" fmla="*/ 11 w 9929"/>
                <a:gd name="connsiteY1" fmla="*/ 12 h 10000"/>
                <a:gd name="connsiteX2" fmla="*/ 7350 w 9929"/>
                <a:gd name="connsiteY2" fmla="*/ 10000 h 10000"/>
                <a:gd name="connsiteX3" fmla="*/ 9929 w 9929"/>
                <a:gd name="connsiteY3" fmla="*/ 9711 h 10000"/>
                <a:gd name="connsiteX4" fmla="*/ 832 w 9929"/>
                <a:gd name="connsiteY4" fmla="*/ 230 h 10000"/>
                <a:gd name="connsiteX5" fmla="*/ 0 w 9929"/>
                <a:gd name="connsiteY5" fmla="*/ 0 h 10000"/>
                <a:gd name="connsiteX0" fmla="*/ 0 w 10000"/>
                <a:gd name="connsiteY0" fmla="*/ 0 h 9930"/>
                <a:gd name="connsiteX1" fmla="*/ 11 w 10000"/>
                <a:gd name="connsiteY1" fmla="*/ 12 h 9930"/>
                <a:gd name="connsiteX2" fmla="*/ 7290 w 10000"/>
                <a:gd name="connsiteY2" fmla="*/ 9930 h 9930"/>
                <a:gd name="connsiteX3" fmla="*/ 10000 w 10000"/>
                <a:gd name="connsiteY3" fmla="*/ 9711 h 9930"/>
                <a:gd name="connsiteX4" fmla="*/ 838 w 10000"/>
                <a:gd name="connsiteY4" fmla="*/ 230 h 9930"/>
                <a:gd name="connsiteX5" fmla="*/ 0 w 10000"/>
                <a:gd name="connsiteY5" fmla="*/ 0 h 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30">
                  <a:moveTo>
                    <a:pt x="0" y="0"/>
                  </a:moveTo>
                  <a:cubicBezTo>
                    <a:pt x="3" y="4"/>
                    <a:pt x="7" y="7"/>
                    <a:pt x="11" y="12"/>
                  </a:cubicBezTo>
                  <a:lnTo>
                    <a:pt x="7290" y="9930"/>
                  </a:lnTo>
                  <a:lnTo>
                    <a:pt x="10000" y="9711"/>
                  </a:lnTo>
                  <a:lnTo>
                    <a:pt x="838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2"/>
            <p:cNvSpPr/>
            <p:nvPr/>
          </p:nvSpPr>
          <p:spPr bwMode="auto">
            <a:xfrm>
              <a:off x="2928939" y="2578100"/>
              <a:ext cx="3345841" cy="4068473"/>
            </a:xfrm>
            <a:custGeom>
              <a:avLst/>
              <a:gdLst>
                <a:gd name="connsiteX0" fmla="*/ 9334 w 9334"/>
                <a:gd name="connsiteY0" fmla="*/ 9389 h 10000"/>
                <a:gd name="connsiteX1" fmla="*/ 1169 w 9334"/>
                <a:gd name="connsiteY1" fmla="*/ 412 h 10000"/>
                <a:gd name="connsiteX2" fmla="*/ 1010 w 9334"/>
                <a:gd name="connsiteY2" fmla="*/ 223 h 10000"/>
                <a:gd name="connsiteX3" fmla="*/ 996 w 9334"/>
                <a:gd name="connsiteY3" fmla="*/ 211 h 10000"/>
                <a:gd name="connsiteX4" fmla="*/ 0 w 9334"/>
                <a:gd name="connsiteY4" fmla="*/ 0 h 10000"/>
                <a:gd name="connsiteX5" fmla="*/ 0 w 9334"/>
                <a:gd name="connsiteY5" fmla="*/ 11 h 10000"/>
                <a:gd name="connsiteX6" fmla="*/ 7516 w 9334"/>
                <a:gd name="connsiteY6" fmla="*/ 10000 h 10000"/>
                <a:gd name="connsiteX7" fmla="*/ 9334 w 9334"/>
                <a:gd name="connsiteY7" fmla="*/ 9389 h 10000"/>
                <a:gd name="connsiteX0" fmla="*/ 10000 w 10000"/>
                <a:gd name="connsiteY0" fmla="*/ 9389 h 9506"/>
                <a:gd name="connsiteX1" fmla="*/ 1252 w 10000"/>
                <a:gd name="connsiteY1" fmla="*/ 412 h 9506"/>
                <a:gd name="connsiteX2" fmla="*/ 1082 w 10000"/>
                <a:gd name="connsiteY2" fmla="*/ 223 h 9506"/>
                <a:gd name="connsiteX3" fmla="*/ 1067 w 10000"/>
                <a:gd name="connsiteY3" fmla="*/ 211 h 9506"/>
                <a:gd name="connsiteX4" fmla="*/ 0 w 10000"/>
                <a:gd name="connsiteY4" fmla="*/ 0 h 9506"/>
                <a:gd name="connsiteX5" fmla="*/ 0 w 10000"/>
                <a:gd name="connsiteY5" fmla="*/ 11 h 9506"/>
                <a:gd name="connsiteX6" fmla="*/ 7656 w 10000"/>
                <a:gd name="connsiteY6" fmla="*/ 9506 h 9506"/>
                <a:gd name="connsiteX7" fmla="*/ 10000 w 10000"/>
                <a:gd name="connsiteY7" fmla="*/ 9389 h 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9506">
                  <a:moveTo>
                    <a:pt x="10000" y="9389"/>
                  </a:moveTo>
                  <a:lnTo>
                    <a:pt x="1252" y="412"/>
                  </a:lnTo>
                  <a:lnTo>
                    <a:pt x="1082" y="223"/>
                  </a:lnTo>
                  <a:lnTo>
                    <a:pt x="1067" y="2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7656" y="9506"/>
                  </a:lnTo>
                  <a:lnTo>
                    <a:pt x="10000" y="938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70213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3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7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6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55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34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6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7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720725"/>
            <a:ext cx="11353801" cy="13747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301876"/>
            <a:ext cx="11353800" cy="3430451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2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1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9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9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3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5400000">
            <a:off x="5553473" y="-5495528"/>
            <a:ext cx="1085056" cy="12192000"/>
            <a:chOff x="1320800" y="0"/>
            <a:chExt cx="2436813" cy="68580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F6C9B0-5123-4BBA-ABBB-98C818F5A1A8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DBB403-909B-4CDC-B13D-41F432307764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6"/>
          <p:cNvGrpSpPr/>
          <p:nvPr userDrawn="1"/>
        </p:nvGrpSpPr>
        <p:grpSpPr>
          <a:xfrm rot="16200000">
            <a:off x="5534423" y="240863"/>
            <a:ext cx="1085056" cy="12192000"/>
            <a:chOff x="1320800" y="0"/>
            <a:chExt cx="2436813" cy="68580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grpSpPr>
        <p:sp>
          <p:nvSpPr>
            <p:cNvPr id="15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8560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1651" y="1507289"/>
            <a:ext cx="10348747" cy="2616199"/>
          </a:xfrm>
        </p:spPr>
        <p:txBody>
          <a:bodyPr anchor="ctr">
            <a:normAutofit/>
          </a:bodyPr>
          <a:lstStyle/>
          <a:p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</a:t>
            </a:r>
            <a:b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Listas e Dicionários</a:t>
            </a:r>
          </a:p>
        </p:txBody>
      </p:sp>
      <p:pic>
        <p:nvPicPr>
          <p:cNvPr id="4" name="Imagem 3" descr="logo-senai-cor.png"/>
          <p:cNvPicPr>
            <a:picLocks noChangeAspect="1"/>
          </p:cNvPicPr>
          <p:nvPr/>
        </p:nvPicPr>
        <p:blipFill>
          <a:blip r:embed="rId2" cstate="print"/>
          <a:srcRect l="23612"/>
          <a:stretch>
            <a:fillRect/>
          </a:stretch>
        </p:blipFill>
        <p:spPr>
          <a:xfrm>
            <a:off x="278295" y="4446969"/>
            <a:ext cx="2576404" cy="655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6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28545" y="1825959"/>
            <a:ext cx="10348747" cy="2616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8000" dirty="0"/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49635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9E10A-A7F9-4E6A-BC7B-30D0BAB05272}"/>
              </a:ext>
            </a:extLst>
          </p:cNvPr>
          <p:cNvGrpSpPr/>
          <p:nvPr/>
        </p:nvGrpSpPr>
        <p:grpSpPr>
          <a:xfrm>
            <a:off x="293933" y="607576"/>
            <a:ext cx="11697826" cy="1048074"/>
            <a:chOff x="382391" y="1879458"/>
            <a:chExt cx="6971997" cy="59703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1D0BA82-318B-4037-A269-49587C5E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6"/>
              <a:ext cx="6971997" cy="252171"/>
            </a:xfrm>
            <a:prstGeom prst="roundRect">
              <a:avLst/>
            </a:prstGeom>
            <a:gradFill>
              <a:gsLst>
                <a:gs pos="0">
                  <a:schemeClr val="accent3">
                    <a:tint val="60000"/>
                    <a:lumMod val="104000"/>
                    <a:alpha val="96000"/>
                  </a:schemeClr>
                </a:gs>
                <a:gs pos="100000">
                  <a:schemeClr val="accent3">
                    <a:tint val="84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List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&lt;</a:t>
              </a: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string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&gt; </a:t>
              </a: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listaDasBandas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 = new </a:t>
              </a: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List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&lt;</a:t>
              </a: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string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&gt;;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84D61E1D-7D18-47EA-BE74-C74020F8BEE3}"/>
                </a:ext>
              </a:extLst>
            </p:cNvPr>
            <p:cNvSpPr txBox="1">
              <a:spLocks/>
            </p:cNvSpPr>
            <p:nvPr/>
          </p:nvSpPr>
          <p:spPr>
            <a:xfrm>
              <a:off x="2882925" y="1879458"/>
              <a:ext cx="1970929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Criando uma lista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2E40DA8-2EC1-48E4-A4BC-31F43777F3BF}"/>
              </a:ext>
            </a:extLst>
          </p:cNvPr>
          <p:cNvGrpSpPr/>
          <p:nvPr/>
        </p:nvGrpSpPr>
        <p:grpSpPr>
          <a:xfrm>
            <a:off x="247087" y="2076853"/>
            <a:ext cx="11697826" cy="959374"/>
            <a:chOff x="382391" y="1929986"/>
            <a:chExt cx="6971997" cy="546511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C9B1B521-9828-4377-ACC6-F13E3EDB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6"/>
              <a:ext cx="6971997" cy="25217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listaDasBandas.Add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(“Roupa Nova”);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14" name="Título 1">
              <a:extLst>
                <a:ext uri="{FF2B5EF4-FFF2-40B4-BE49-F238E27FC236}">
                  <a16:creationId xmlns:a16="http://schemas.microsoft.com/office/drawing/2014/main" id="{D4087CAF-5067-4118-8418-A5895E844861}"/>
                </a:ext>
              </a:extLst>
            </p:cNvPr>
            <p:cNvSpPr txBox="1">
              <a:spLocks/>
            </p:cNvSpPr>
            <p:nvPr/>
          </p:nvSpPr>
          <p:spPr>
            <a:xfrm>
              <a:off x="2332498" y="1929986"/>
              <a:ext cx="3071783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Adicionando um item</a:t>
              </a:r>
              <a:endParaRPr lang="pt-BR" sz="2000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D41C9B-6157-4CC2-B1FC-5AEDE59BDBC6}"/>
              </a:ext>
            </a:extLst>
          </p:cNvPr>
          <p:cNvGrpSpPr/>
          <p:nvPr/>
        </p:nvGrpSpPr>
        <p:grpSpPr>
          <a:xfrm>
            <a:off x="247087" y="3560802"/>
            <a:ext cx="11697826" cy="959375"/>
            <a:chOff x="382391" y="1929986"/>
            <a:chExt cx="6971997" cy="546512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ED7C4F34-4C06-4A00-B0D7-F2548151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7"/>
              <a:ext cx="6971997" cy="25217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Console.WriteLine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(</a:t>
              </a: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listaDasBandas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[0]);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17" name="Título 1">
              <a:extLst>
                <a:ext uri="{FF2B5EF4-FFF2-40B4-BE49-F238E27FC236}">
                  <a16:creationId xmlns:a16="http://schemas.microsoft.com/office/drawing/2014/main" id="{42045026-EB85-4192-94C5-11DDA39B60D0}"/>
                </a:ext>
              </a:extLst>
            </p:cNvPr>
            <p:cNvSpPr txBox="1">
              <a:spLocks/>
            </p:cNvSpPr>
            <p:nvPr/>
          </p:nvSpPr>
          <p:spPr>
            <a:xfrm>
              <a:off x="2332498" y="1929986"/>
              <a:ext cx="3071783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Imprimindo um item</a:t>
              </a:r>
              <a:endParaRPr lang="pt-BR" sz="2000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ACEDB25-BE36-4AFC-92E9-54EF30B4C3BD}"/>
              </a:ext>
            </a:extLst>
          </p:cNvPr>
          <p:cNvGrpSpPr/>
          <p:nvPr/>
        </p:nvGrpSpPr>
        <p:grpSpPr>
          <a:xfrm>
            <a:off x="293933" y="5122869"/>
            <a:ext cx="11697826" cy="959375"/>
            <a:chOff x="382391" y="1929986"/>
            <a:chExt cx="6971997" cy="546512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896FEDD1-32CB-48A1-BCF7-E84D146B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7"/>
              <a:ext cx="6971997" cy="25217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listaDasBandas.RemoveAt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(0);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20" name="Título 1">
              <a:extLst>
                <a:ext uri="{FF2B5EF4-FFF2-40B4-BE49-F238E27FC236}">
                  <a16:creationId xmlns:a16="http://schemas.microsoft.com/office/drawing/2014/main" id="{3C6F9590-E8CD-4D7B-87CE-23A5449D6828}"/>
                </a:ext>
              </a:extLst>
            </p:cNvPr>
            <p:cNvSpPr txBox="1">
              <a:spLocks/>
            </p:cNvSpPr>
            <p:nvPr/>
          </p:nvSpPr>
          <p:spPr>
            <a:xfrm>
              <a:off x="2332498" y="1929986"/>
              <a:ext cx="3071783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Removendo um item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37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9E10A-A7F9-4E6A-BC7B-30D0BAB05272}"/>
              </a:ext>
            </a:extLst>
          </p:cNvPr>
          <p:cNvGrpSpPr/>
          <p:nvPr/>
        </p:nvGrpSpPr>
        <p:grpSpPr>
          <a:xfrm>
            <a:off x="247087" y="287672"/>
            <a:ext cx="11697826" cy="2905346"/>
            <a:chOff x="382391" y="1879458"/>
            <a:chExt cx="6971997" cy="165504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1D0BA82-318B-4037-A269-49587C5E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187379"/>
              <a:ext cx="6971997" cy="134712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t-BR" sz="2000" dirty="0">
                  <a:solidFill>
                    <a:srgbClr val="6A99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// Usando </a:t>
              </a:r>
              <a:r>
                <a:rPr lang="pt-BR" sz="2000" dirty="0" err="1">
                  <a:solidFill>
                    <a:srgbClr val="6A99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foreach</a:t>
              </a:r>
              <a:r>
                <a:rPr lang="pt-BR" sz="2000" dirty="0">
                  <a:solidFill>
                    <a:srgbClr val="6A99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para imprimir todos os itens da lista</a:t>
              </a:r>
            </a:p>
            <a:p>
              <a:pPr>
                <a:spcAft>
                  <a:spcPts val="0"/>
                </a:spcAft>
              </a:pPr>
              <a:endPara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000" dirty="0">
                  <a:solidFill>
                    <a:srgbClr val="C586C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foreach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9CDCFE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banda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C586C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9CDCFE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listaDasBandas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  </a:t>
              </a:r>
              <a:r>
                <a:rPr lang="pt-BR" sz="2000" dirty="0" err="1">
                  <a:solidFill>
                    <a:srgbClr val="4EC9B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Console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pt-BR" sz="2000" dirty="0" err="1">
                  <a:solidFill>
                    <a:srgbClr val="DCDCAA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WriteLine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pt-BR" sz="2000" dirty="0">
                  <a:solidFill>
                    <a:srgbClr val="9CDCFE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banda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84D61E1D-7D18-47EA-BE74-C74020F8BEE3}"/>
                </a:ext>
              </a:extLst>
            </p:cNvPr>
            <p:cNvSpPr txBox="1">
              <a:spLocks/>
            </p:cNvSpPr>
            <p:nvPr/>
          </p:nvSpPr>
          <p:spPr>
            <a:xfrm>
              <a:off x="2249217" y="1879458"/>
              <a:ext cx="3210700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Percorrendo a lista</a:t>
              </a:r>
              <a:endParaRPr lang="pt-BR" sz="2000" dirty="0"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A0EF0707-929A-43DD-94A6-6C2C56ED6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3" y="3931055"/>
            <a:ext cx="11697826" cy="272611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Usando for para imprimir todos os itens da lista</a:t>
            </a:r>
          </a:p>
          <a:p>
            <a:pPr>
              <a:spcAft>
                <a:spcPts val="0"/>
              </a:spcAft>
            </a:pPr>
            <a:endParaRPr lang="pt-BR" sz="24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listaDasBandas</a:t>
            </a:r>
            <a:r>
              <a:rPr lang="pt-BR" sz="20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pt-BR" sz="24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24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20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listaDasBandas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pt-BR" sz="24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2DFA798-8F07-4C49-BC3D-2E17F6BF7140}"/>
              </a:ext>
            </a:extLst>
          </p:cNvPr>
          <p:cNvSpPr txBox="1">
            <a:spLocks/>
          </p:cNvSpPr>
          <p:nvPr/>
        </p:nvSpPr>
        <p:spPr>
          <a:xfrm>
            <a:off x="4336541" y="3391798"/>
            <a:ext cx="3306884" cy="7380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OU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7227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9E10A-A7F9-4E6A-BC7B-30D0BAB05272}"/>
              </a:ext>
            </a:extLst>
          </p:cNvPr>
          <p:cNvGrpSpPr/>
          <p:nvPr/>
        </p:nvGrpSpPr>
        <p:grpSpPr>
          <a:xfrm>
            <a:off x="247085" y="625601"/>
            <a:ext cx="11697826" cy="4680262"/>
            <a:chOff x="382390" y="2071961"/>
            <a:chExt cx="6971997" cy="266613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1D0BA82-318B-4037-A269-49587C5E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0" y="2599765"/>
              <a:ext cx="6971997" cy="213832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dirty="0" err="1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listaDasBandas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Contains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“Roupa Nova”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{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pt-BR" sz="20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Console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WriteLine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$"A lista contém o valor.”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sz="2000" dirty="0" err="1">
                  <a:solidFill>
                    <a:srgbClr val="C586C0"/>
                  </a:solidFill>
                  <a:latin typeface="Consolas" panose="020B0609020204030204" pitchFamily="49" charset="0"/>
                </a:rPr>
                <a:t>else</a:t>
              </a:r>
              <a:endParaRPr lang="pt-BR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{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pt-BR" sz="20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Console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WriteLine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$"A lista não contém o valor.”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}</a:t>
              </a:r>
            </a:p>
          </p:txBody>
        </p: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84D61E1D-7D18-47EA-BE74-C74020F8BEE3}"/>
                </a:ext>
              </a:extLst>
            </p:cNvPr>
            <p:cNvSpPr txBox="1">
              <a:spLocks/>
            </p:cNvSpPr>
            <p:nvPr/>
          </p:nvSpPr>
          <p:spPr>
            <a:xfrm>
              <a:off x="2345903" y="2071961"/>
              <a:ext cx="3044972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Verificando se o item existe</a:t>
              </a:r>
              <a:endParaRPr lang="pt-BR" sz="2000" dirty="0"/>
            </a:p>
          </p:txBody>
        </p:sp>
      </p:grpSp>
      <p:sp>
        <p:nvSpPr>
          <p:cNvPr id="22" name="Título 1">
            <a:extLst>
              <a:ext uri="{FF2B5EF4-FFF2-40B4-BE49-F238E27FC236}">
                <a16:creationId xmlns:a16="http://schemas.microsoft.com/office/drawing/2014/main" id="{D2DFA798-8F07-4C49-BC3D-2E17F6BF7140}"/>
              </a:ext>
            </a:extLst>
          </p:cNvPr>
          <p:cNvSpPr txBox="1">
            <a:spLocks/>
          </p:cNvSpPr>
          <p:nvPr/>
        </p:nvSpPr>
        <p:spPr>
          <a:xfrm>
            <a:off x="4336541" y="3391798"/>
            <a:ext cx="3306884" cy="7380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OU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7271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28545" y="1825959"/>
            <a:ext cx="10348747" cy="2616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8000" dirty="0"/>
              <a:t>DICIONÁRIO</a:t>
            </a:r>
          </a:p>
        </p:txBody>
      </p:sp>
    </p:spTree>
    <p:extLst>
      <p:ext uri="{BB962C8B-B14F-4D97-AF65-F5344CB8AC3E}">
        <p14:creationId xmlns:p14="http://schemas.microsoft.com/office/powerpoint/2010/main" val="408621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9E10A-A7F9-4E6A-BC7B-30D0BAB05272}"/>
              </a:ext>
            </a:extLst>
          </p:cNvPr>
          <p:cNvGrpSpPr/>
          <p:nvPr/>
        </p:nvGrpSpPr>
        <p:grpSpPr>
          <a:xfrm>
            <a:off x="293933" y="610286"/>
            <a:ext cx="11697826" cy="1045364"/>
            <a:chOff x="382391" y="1881001"/>
            <a:chExt cx="6971997" cy="59549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1D0BA82-318B-4037-A269-49587C5E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5"/>
              <a:ext cx="6971997" cy="252171"/>
            </a:xfrm>
            <a:prstGeom prst="roundRect">
              <a:avLst/>
            </a:prstGeom>
            <a:gradFill>
              <a:gsLst>
                <a:gs pos="0">
                  <a:schemeClr val="accent3">
                    <a:tint val="60000"/>
                    <a:lumMod val="104000"/>
                    <a:alpha val="96000"/>
                  </a:schemeClr>
                </a:gs>
                <a:gs pos="100000">
                  <a:schemeClr val="accent3">
                    <a:tint val="84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Dictionary&lt;string, double&gt; </a:t>
              </a:r>
              <a:r>
                <a:rPr lang="en-US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produtos</a:t>
              </a:r>
              <a:r>
                <a:rPr lang="en-US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 = new Dictionary&lt;string, double&gt;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84D61E1D-7D18-47EA-BE74-C74020F8BEE3}"/>
                </a:ext>
              </a:extLst>
            </p:cNvPr>
            <p:cNvSpPr txBox="1">
              <a:spLocks/>
            </p:cNvSpPr>
            <p:nvPr/>
          </p:nvSpPr>
          <p:spPr>
            <a:xfrm>
              <a:off x="2484264" y="1881001"/>
              <a:ext cx="2768252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Criando um dicionário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2E40DA8-2EC1-48E4-A4BC-31F43777F3BF}"/>
              </a:ext>
            </a:extLst>
          </p:cNvPr>
          <p:cNvGrpSpPr/>
          <p:nvPr/>
        </p:nvGrpSpPr>
        <p:grpSpPr>
          <a:xfrm>
            <a:off x="247087" y="2076853"/>
            <a:ext cx="11697826" cy="959374"/>
            <a:chOff x="382391" y="1929986"/>
            <a:chExt cx="6971997" cy="546511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C9B1B521-9828-4377-ACC6-F13E3EDB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6"/>
              <a:ext cx="6971997" cy="25217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produtos.Add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(“Martelo”, 23.99);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14" name="Título 1">
              <a:extLst>
                <a:ext uri="{FF2B5EF4-FFF2-40B4-BE49-F238E27FC236}">
                  <a16:creationId xmlns:a16="http://schemas.microsoft.com/office/drawing/2014/main" id="{D4087CAF-5067-4118-8418-A5895E844861}"/>
                </a:ext>
              </a:extLst>
            </p:cNvPr>
            <p:cNvSpPr txBox="1">
              <a:spLocks/>
            </p:cNvSpPr>
            <p:nvPr/>
          </p:nvSpPr>
          <p:spPr>
            <a:xfrm>
              <a:off x="2332498" y="1929986"/>
              <a:ext cx="3071783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Adicionando um item</a:t>
              </a:r>
              <a:endParaRPr lang="pt-BR" sz="2000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D41C9B-6157-4CC2-B1FC-5AEDE59BDBC6}"/>
              </a:ext>
            </a:extLst>
          </p:cNvPr>
          <p:cNvGrpSpPr/>
          <p:nvPr/>
        </p:nvGrpSpPr>
        <p:grpSpPr>
          <a:xfrm>
            <a:off x="247087" y="3560803"/>
            <a:ext cx="11697826" cy="959373"/>
            <a:chOff x="382391" y="1929987"/>
            <a:chExt cx="6971997" cy="54651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ED7C4F34-4C06-4A00-B0D7-F2548151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7"/>
              <a:ext cx="6971997" cy="25217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Console.WriteLine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(produtos[“Martelo”]);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17" name="Título 1">
              <a:extLst>
                <a:ext uri="{FF2B5EF4-FFF2-40B4-BE49-F238E27FC236}">
                  <a16:creationId xmlns:a16="http://schemas.microsoft.com/office/drawing/2014/main" id="{42045026-EB85-4192-94C5-11DDA39B60D0}"/>
                </a:ext>
              </a:extLst>
            </p:cNvPr>
            <p:cNvSpPr txBox="1">
              <a:spLocks/>
            </p:cNvSpPr>
            <p:nvPr/>
          </p:nvSpPr>
          <p:spPr>
            <a:xfrm>
              <a:off x="2135851" y="1929987"/>
              <a:ext cx="3465076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Imprimindo o valor de um item</a:t>
              </a:r>
              <a:endParaRPr lang="pt-BR" sz="2000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ACEDB25-BE36-4AFC-92E9-54EF30B4C3BD}"/>
              </a:ext>
            </a:extLst>
          </p:cNvPr>
          <p:cNvGrpSpPr/>
          <p:nvPr/>
        </p:nvGrpSpPr>
        <p:grpSpPr>
          <a:xfrm>
            <a:off x="293933" y="5122869"/>
            <a:ext cx="11697826" cy="959375"/>
            <a:chOff x="382391" y="1929986"/>
            <a:chExt cx="6971997" cy="546512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896FEDD1-32CB-48A1-BCF7-E84D146B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224327"/>
              <a:ext cx="6971997" cy="25217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000" b="1" dirty="0" err="1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produtos.RemoveAt</a:t>
              </a:r>
              <a:r>
                <a:rPr lang="pt-BR" altLang="pt-BR" sz="2000" b="1" dirty="0">
                  <a:solidFill>
                    <a:schemeClr val="tx1"/>
                  </a:solidFill>
                  <a:latin typeface="Complex_IV25" panose="00000400000000000000" pitchFamily="2" charset="0"/>
                  <a:cs typeface="Complex_IV25" panose="00000400000000000000" pitchFamily="2" charset="0"/>
                </a:rPr>
                <a:t>(“Martelo”);</a:t>
              </a:r>
              <a:endParaRPr lang="en-US" altLang="pt-BR" sz="2000" i="1" dirty="0">
                <a:solidFill>
                  <a:schemeClr val="tx1"/>
                </a:solidFill>
                <a:latin typeface="Complex_IV25" panose="00000400000000000000" pitchFamily="2" charset="0"/>
                <a:cs typeface="Complex_IV25" panose="00000400000000000000" pitchFamily="2" charset="0"/>
              </a:endParaRPr>
            </a:p>
          </p:txBody>
        </p:sp>
        <p:sp>
          <p:nvSpPr>
            <p:cNvPr id="20" name="Título 1">
              <a:extLst>
                <a:ext uri="{FF2B5EF4-FFF2-40B4-BE49-F238E27FC236}">
                  <a16:creationId xmlns:a16="http://schemas.microsoft.com/office/drawing/2014/main" id="{3C6F9590-E8CD-4D7B-87CE-23A5449D6828}"/>
                </a:ext>
              </a:extLst>
            </p:cNvPr>
            <p:cNvSpPr txBox="1">
              <a:spLocks/>
            </p:cNvSpPr>
            <p:nvPr/>
          </p:nvSpPr>
          <p:spPr>
            <a:xfrm>
              <a:off x="2332498" y="1929986"/>
              <a:ext cx="3071783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Removendo um item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0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9E10A-A7F9-4E6A-BC7B-30D0BAB05272}"/>
              </a:ext>
            </a:extLst>
          </p:cNvPr>
          <p:cNvGrpSpPr/>
          <p:nvPr/>
        </p:nvGrpSpPr>
        <p:grpSpPr>
          <a:xfrm>
            <a:off x="247087" y="1244388"/>
            <a:ext cx="11697826" cy="2932605"/>
            <a:chOff x="382391" y="1863930"/>
            <a:chExt cx="6971997" cy="167057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1D0BA82-318B-4037-A269-49587C5E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1" y="2187379"/>
              <a:ext cx="6971997" cy="134712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dirty="0" err="1">
                  <a:solidFill>
                    <a:srgbClr val="C586C0"/>
                  </a:solidFill>
                  <a:latin typeface="Consolas" panose="020B0609020204030204" pitchFamily="49" charset="0"/>
                </a:rPr>
                <a:t>foreach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pt-BR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20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item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20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in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20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produtos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{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sz="20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Console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WriteLine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$"Produto: {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item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Key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}, Preço: {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item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}"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}</a:t>
              </a:r>
            </a:p>
          </p:txBody>
        </p: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84D61E1D-7D18-47EA-BE74-C74020F8BEE3}"/>
                </a:ext>
              </a:extLst>
            </p:cNvPr>
            <p:cNvSpPr txBox="1">
              <a:spLocks/>
            </p:cNvSpPr>
            <p:nvPr/>
          </p:nvSpPr>
          <p:spPr>
            <a:xfrm>
              <a:off x="2480105" y="1863930"/>
              <a:ext cx="3092363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Percorrendo o dicionário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19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9E10A-A7F9-4E6A-BC7B-30D0BAB05272}"/>
              </a:ext>
            </a:extLst>
          </p:cNvPr>
          <p:cNvGrpSpPr/>
          <p:nvPr/>
        </p:nvGrpSpPr>
        <p:grpSpPr>
          <a:xfrm>
            <a:off x="247085" y="625601"/>
            <a:ext cx="11697826" cy="5069519"/>
            <a:chOff x="382390" y="2071961"/>
            <a:chExt cx="6971997" cy="288787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1D0BA82-318B-4037-A269-49587C5E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0" y="2599764"/>
              <a:ext cx="6971997" cy="236006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36000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Verificando se uma chave existe</a:t>
              </a:r>
              <a:endParaRPr lang="pt-BR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pt-BR" sz="2000" dirty="0" err="1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produtos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ContainsKey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"Martelo"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{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sz="20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Console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WriteLine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"Chave 'Martelo' existe no dicionário."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endParaRPr lang="pt-BR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pt-BR" sz="20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Verificando se um valor existe</a:t>
              </a:r>
              <a:endParaRPr lang="pt-BR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pt-BR" sz="2000" dirty="0" err="1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produtos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ContainsValue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23.99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{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pt-BR" sz="20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Console</a:t>
              </a:r>
              <a:r>
                <a:rPr lang="pt-BR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pt-BR" sz="20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WriteLine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"Valor '23.99' existe no dicionário."</a:t>
              </a:r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}</a:t>
              </a:r>
            </a:p>
          </p:txBody>
        </p: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84D61E1D-7D18-47EA-BE74-C74020F8BEE3}"/>
                </a:ext>
              </a:extLst>
            </p:cNvPr>
            <p:cNvSpPr txBox="1">
              <a:spLocks/>
            </p:cNvSpPr>
            <p:nvPr/>
          </p:nvSpPr>
          <p:spPr>
            <a:xfrm>
              <a:off x="2345903" y="2071961"/>
              <a:ext cx="3044972" cy="420426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3200" dirty="0"/>
                <a:t>Verificando se o item existe</a:t>
              </a:r>
              <a:endParaRPr lang="pt-BR" sz="2000" dirty="0"/>
            </a:p>
          </p:txBody>
        </p:sp>
      </p:grpSp>
      <p:sp>
        <p:nvSpPr>
          <p:cNvPr id="22" name="Título 1">
            <a:extLst>
              <a:ext uri="{FF2B5EF4-FFF2-40B4-BE49-F238E27FC236}">
                <a16:creationId xmlns:a16="http://schemas.microsoft.com/office/drawing/2014/main" id="{D2DFA798-8F07-4C49-BC3D-2E17F6BF7140}"/>
              </a:ext>
            </a:extLst>
          </p:cNvPr>
          <p:cNvSpPr txBox="1">
            <a:spLocks/>
          </p:cNvSpPr>
          <p:nvPr/>
        </p:nvSpPr>
        <p:spPr>
          <a:xfrm>
            <a:off x="4336541" y="3391798"/>
            <a:ext cx="3306884" cy="7380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OU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49663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1841</TotalTime>
  <Words>420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Complex_IV25</vt:lpstr>
      <vt:lpstr>Consolas</vt:lpstr>
      <vt:lpstr>Corbel</vt:lpstr>
      <vt:lpstr>Times New Roman</vt:lpstr>
      <vt:lpstr>Paralaxe</vt:lpstr>
      <vt:lpstr>C# Listas e Dicionários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METROLOGIA</dc:title>
  <dc:creator>Usuário do Windows</dc:creator>
  <cp:lastModifiedBy>Docente</cp:lastModifiedBy>
  <cp:revision>192</cp:revision>
  <dcterms:created xsi:type="dcterms:W3CDTF">2019-07-24T00:28:33Z</dcterms:created>
  <dcterms:modified xsi:type="dcterms:W3CDTF">2024-08-13T03:30:25Z</dcterms:modified>
</cp:coreProperties>
</file>