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1" r:id="rId9"/>
    <p:sldId id="272" r:id="rId10"/>
    <p:sldId id="273" r:id="rId11"/>
    <p:sldId id="261" r:id="rId12"/>
    <p:sldId id="265" r:id="rId13"/>
    <p:sldId id="274" r:id="rId14"/>
    <p:sldId id="275" r:id="rId15"/>
    <p:sldId id="262" r:id="rId16"/>
    <p:sldId id="276" r:id="rId17"/>
    <p:sldId id="267" r:id="rId18"/>
    <p:sldId id="263" r:id="rId19"/>
    <p:sldId id="26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919"/>
    <a:srgbClr val="8F8F8F"/>
    <a:srgbClr val="0B6BA8"/>
    <a:srgbClr val="A63950"/>
    <a:srgbClr val="009F79"/>
    <a:srgbClr val="3F3F3F"/>
    <a:srgbClr val="CD9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8763D-61E6-489F-B478-05445D6A5E71}" v="65" dt="2022-03-13T18:51:12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Pedarriosse" userId="136f4e367271c852" providerId="LiveId" clId="{A2B8763D-61E6-489F-B478-05445D6A5E71}"/>
    <pc:docChg chg="undo custSel addSld delSld modSld sldOrd">
      <pc:chgData name="Alexandre Pedarriosse" userId="136f4e367271c852" providerId="LiveId" clId="{A2B8763D-61E6-489F-B478-05445D6A5E71}" dt="2022-03-13T22:28:41.153" v="8999" actId="20577"/>
      <pc:docMkLst>
        <pc:docMk/>
      </pc:docMkLst>
      <pc:sldChg chg="addSp modSp mod">
        <pc:chgData name="Alexandre Pedarriosse" userId="136f4e367271c852" providerId="LiveId" clId="{A2B8763D-61E6-489F-B478-05445D6A5E71}" dt="2022-03-13T18:55:02.193" v="8732" actId="1076"/>
        <pc:sldMkLst>
          <pc:docMk/>
          <pc:sldMk cId="1053937967" sldId="256"/>
        </pc:sldMkLst>
        <pc:spChg chg="mod">
          <ac:chgData name="Alexandre Pedarriosse" userId="136f4e367271c852" providerId="LiveId" clId="{A2B8763D-61E6-489F-B478-05445D6A5E71}" dt="2022-03-13T18:55:02.193" v="8732" actId="1076"/>
          <ac:spMkLst>
            <pc:docMk/>
            <pc:sldMk cId="1053937967" sldId="256"/>
            <ac:spMk id="6" creationId="{E53DFB19-0AD9-42C2-A128-D5522FDCF36D}"/>
          </ac:spMkLst>
        </pc:spChg>
        <pc:spChg chg="add mod">
          <ac:chgData name="Alexandre Pedarriosse" userId="136f4e367271c852" providerId="LiveId" clId="{A2B8763D-61E6-489F-B478-05445D6A5E71}" dt="2022-03-13T18:54:41.709" v="8731" actId="14100"/>
          <ac:spMkLst>
            <pc:docMk/>
            <pc:sldMk cId="1053937967" sldId="256"/>
            <ac:spMk id="7" creationId="{E14C8D10-9C63-44E4-BD48-BD677DA7AB87}"/>
          </ac:spMkLst>
        </pc:spChg>
      </pc:sldChg>
      <pc:sldChg chg="addSp delSp modSp mod setBg">
        <pc:chgData name="Alexandre Pedarriosse" userId="136f4e367271c852" providerId="LiveId" clId="{A2B8763D-61E6-489F-B478-05445D6A5E71}" dt="2022-03-13T21:23:59.144" v="8733" actId="1076"/>
        <pc:sldMkLst>
          <pc:docMk/>
          <pc:sldMk cId="340299365" sldId="258"/>
        </pc:sldMkLst>
        <pc:spChg chg="add del mod">
          <ac:chgData name="Alexandre Pedarriosse" userId="136f4e367271c852" providerId="LiveId" clId="{A2B8763D-61E6-489F-B478-05445D6A5E71}" dt="2022-03-13T15:49:42.076" v="1333" actId="478"/>
          <ac:spMkLst>
            <pc:docMk/>
            <pc:sldMk cId="340299365" sldId="258"/>
            <ac:spMk id="2" creationId="{0947FB4F-63AD-4A57-9457-3EC25C3DF136}"/>
          </ac:spMkLst>
        </pc:spChg>
        <pc:spChg chg="del">
          <ac:chgData name="Alexandre Pedarriosse" userId="136f4e367271c852" providerId="LiveId" clId="{A2B8763D-61E6-489F-B478-05445D6A5E71}" dt="2022-03-13T15:47:37.083" v="1318"/>
          <ac:spMkLst>
            <pc:docMk/>
            <pc:sldMk cId="340299365" sldId="258"/>
            <ac:spMk id="3" creationId="{24B5B045-14F7-4F83-A440-A86D57841ADA}"/>
          </ac:spMkLst>
        </pc:spChg>
        <pc:spChg chg="add del mod">
          <ac:chgData name="Alexandre Pedarriosse" userId="136f4e367271c852" providerId="LiveId" clId="{A2B8763D-61E6-489F-B478-05445D6A5E71}" dt="2022-03-13T15:52:53.151" v="1335"/>
          <ac:spMkLst>
            <pc:docMk/>
            <pc:sldMk cId="340299365" sldId="258"/>
            <ac:spMk id="7" creationId="{7947E89F-E935-43A5-810A-8235378F1A9F}"/>
          </ac:spMkLst>
        </pc:spChg>
        <pc:spChg chg="add del">
          <ac:chgData name="Alexandre Pedarriosse" userId="136f4e367271c852" providerId="LiveId" clId="{A2B8763D-61E6-489F-B478-05445D6A5E71}" dt="2022-03-13T15:47:58.574" v="1322" actId="26606"/>
          <ac:spMkLst>
            <pc:docMk/>
            <pc:sldMk cId="340299365" sldId="258"/>
            <ac:spMk id="10" creationId="{42A4FC2C-047E-45A5-965D-8E1E3BF09BC6}"/>
          </ac:spMkLst>
        </pc:spChg>
        <pc:spChg chg="add del">
          <ac:chgData name="Alexandre Pedarriosse" userId="136f4e367271c852" providerId="LiveId" clId="{A2B8763D-61E6-489F-B478-05445D6A5E71}" dt="2022-03-13T15:49:02.969" v="1328" actId="26606"/>
          <ac:spMkLst>
            <pc:docMk/>
            <pc:sldMk cId="340299365" sldId="258"/>
            <ac:spMk id="12" creationId="{E2384209-CB15-4CDF-9D31-C44FD9A3F20D}"/>
          </ac:spMkLst>
        </pc:spChg>
        <pc:spChg chg="add del">
          <ac:chgData name="Alexandre Pedarriosse" userId="136f4e367271c852" providerId="LiveId" clId="{A2B8763D-61E6-489F-B478-05445D6A5E71}" dt="2022-03-13T15:49:02.969" v="1328" actId="26606"/>
          <ac:spMkLst>
            <pc:docMk/>
            <pc:sldMk cId="340299365" sldId="258"/>
            <ac:spMk id="13" creationId="{AB8C311F-7253-4AED-9701-7FC0708C41C7}"/>
          </ac:spMkLst>
        </pc:spChg>
        <pc:spChg chg="add del">
          <ac:chgData name="Alexandre Pedarriosse" userId="136f4e367271c852" providerId="LiveId" clId="{A2B8763D-61E6-489F-B478-05445D6A5E71}" dt="2022-03-13T15:49:02.969" v="1328" actId="26606"/>
          <ac:spMkLst>
            <pc:docMk/>
            <pc:sldMk cId="340299365" sldId="258"/>
            <ac:spMk id="14" creationId="{2633B3B5-CC90-43F0-8714-D31D1F3F0209}"/>
          </ac:spMkLst>
        </pc:spChg>
        <pc:spChg chg="add del">
          <ac:chgData name="Alexandre Pedarriosse" userId="136f4e367271c852" providerId="LiveId" clId="{A2B8763D-61E6-489F-B478-05445D6A5E71}" dt="2022-03-13T15:49:02.969" v="1328" actId="26606"/>
          <ac:spMkLst>
            <pc:docMk/>
            <pc:sldMk cId="340299365" sldId="258"/>
            <ac:spMk id="16" creationId="{A8D57A06-A426-446D-B02C-A2DC6B62E45E}"/>
          </ac:spMkLst>
        </pc:spChg>
        <pc:spChg chg="add mod">
          <ac:chgData name="Alexandre Pedarriosse" userId="136f4e367271c852" providerId="LiveId" clId="{A2B8763D-61E6-489F-B478-05445D6A5E71}" dt="2022-03-13T17:29:30.771" v="4662" actId="1076"/>
          <ac:spMkLst>
            <pc:docMk/>
            <pc:sldMk cId="340299365" sldId="258"/>
            <ac:spMk id="19" creationId="{C9D8006A-C464-4DED-8D00-76F142750DAF}"/>
          </ac:spMkLst>
        </pc:spChg>
        <pc:spChg chg="add mod">
          <ac:chgData name="Alexandre Pedarriosse" userId="136f4e367271c852" providerId="LiveId" clId="{A2B8763D-61E6-489F-B478-05445D6A5E71}" dt="2022-03-13T15:53:18.600" v="1370" actId="20577"/>
          <ac:spMkLst>
            <pc:docMk/>
            <pc:sldMk cId="340299365" sldId="258"/>
            <ac:spMk id="20" creationId="{13728D53-FC9E-4456-948C-408CE6149928}"/>
          </ac:spMkLst>
        </pc:spChg>
        <pc:spChg chg="add del">
          <ac:chgData name="Alexandre Pedarriosse" userId="136f4e367271c852" providerId="LiveId" clId="{A2B8763D-61E6-489F-B478-05445D6A5E71}" dt="2022-03-13T15:49:01.670" v="1326" actId="26606"/>
          <ac:spMkLst>
            <pc:docMk/>
            <pc:sldMk cId="340299365" sldId="258"/>
            <ac:spMk id="21" creationId="{AB8C311F-7253-4AED-9701-7FC0708C41C7}"/>
          </ac:spMkLst>
        </pc:spChg>
        <pc:spChg chg="add del">
          <ac:chgData name="Alexandre Pedarriosse" userId="136f4e367271c852" providerId="LiveId" clId="{A2B8763D-61E6-489F-B478-05445D6A5E71}" dt="2022-03-13T15:49:01.670" v="1326" actId="26606"/>
          <ac:spMkLst>
            <pc:docMk/>
            <pc:sldMk cId="340299365" sldId="258"/>
            <ac:spMk id="23" creationId="{E2384209-CB15-4CDF-9D31-C44FD9A3F20D}"/>
          </ac:spMkLst>
        </pc:spChg>
        <pc:spChg chg="add del">
          <ac:chgData name="Alexandre Pedarriosse" userId="136f4e367271c852" providerId="LiveId" clId="{A2B8763D-61E6-489F-B478-05445D6A5E71}" dt="2022-03-13T15:49:01.670" v="1326" actId="26606"/>
          <ac:spMkLst>
            <pc:docMk/>
            <pc:sldMk cId="340299365" sldId="258"/>
            <ac:spMk id="25" creationId="{2633B3B5-CC90-43F0-8714-D31D1F3F0209}"/>
          </ac:spMkLst>
        </pc:spChg>
        <pc:spChg chg="add del">
          <ac:chgData name="Alexandre Pedarriosse" userId="136f4e367271c852" providerId="LiveId" clId="{A2B8763D-61E6-489F-B478-05445D6A5E71}" dt="2022-03-13T15:49:01.670" v="1326" actId="26606"/>
          <ac:spMkLst>
            <pc:docMk/>
            <pc:sldMk cId="340299365" sldId="258"/>
            <ac:spMk id="27" creationId="{A8D57A06-A426-446D-B02C-A2DC6B62E45E}"/>
          </ac:spMkLst>
        </pc:spChg>
        <pc:picChg chg="add del mod">
          <ac:chgData name="Alexandre Pedarriosse" userId="136f4e367271c852" providerId="LiveId" clId="{A2B8763D-61E6-489F-B478-05445D6A5E71}" dt="2022-03-13T15:52:42.751" v="1334" actId="478"/>
          <ac:picMkLst>
            <pc:docMk/>
            <pc:sldMk cId="340299365" sldId="258"/>
            <ac:picMk id="5" creationId="{0CCC8E81-3B23-4570-81FB-439B407C0E52}"/>
          </ac:picMkLst>
        </pc:picChg>
        <pc:picChg chg="add mod">
          <ac:chgData name="Alexandre Pedarriosse" userId="136f4e367271c852" providerId="LiveId" clId="{A2B8763D-61E6-489F-B478-05445D6A5E71}" dt="2022-03-13T21:23:59.144" v="8733" actId="1076"/>
          <ac:picMkLst>
            <pc:docMk/>
            <pc:sldMk cId="340299365" sldId="258"/>
            <ac:picMk id="9" creationId="{D3BAF127-B707-4D9E-B19E-B8DDD88733D0}"/>
          </ac:picMkLst>
        </pc:picChg>
      </pc:sldChg>
      <pc:sldChg chg="modSp mod">
        <pc:chgData name="Alexandre Pedarriosse" userId="136f4e367271c852" providerId="LiveId" clId="{A2B8763D-61E6-489F-B478-05445D6A5E71}" dt="2022-03-13T22:19:09.145" v="8734" actId="790"/>
        <pc:sldMkLst>
          <pc:docMk/>
          <pc:sldMk cId="894846445" sldId="259"/>
        </pc:sldMkLst>
        <pc:spChg chg="mod">
          <ac:chgData name="Alexandre Pedarriosse" userId="136f4e367271c852" providerId="LiveId" clId="{A2B8763D-61E6-489F-B478-05445D6A5E71}" dt="2022-03-13T22:19:09.145" v="8734" actId="790"/>
          <ac:spMkLst>
            <pc:docMk/>
            <pc:sldMk cId="894846445" sldId="259"/>
            <ac:spMk id="2" creationId="{976416B0-9ED5-454A-9D51-A0ABE4A40E77}"/>
          </ac:spMkLst>
        </pc:spChg>
      </pc:sldChg>
      <pc:sldChg chg="addSp delSp modSp mod">
        <pc:chgData name="Alexandre Pedarriosse" userId="136f4e367271c852" providerId="LiveId" clId="{A2B8763D-61E6-489F-B478-05445D6A5E71}" dt="2022-03-13T22:21:11.010" v="8735" actId="20577"/>
        <pc:sldMkLst>
          <pc:docMk/>
          <pc:sldMk cId="3983417746" sldId="260"/>
        </pc:sldMkLst>
        <pc:spChg chg="del">
          <ac:chgData name="Alexandre Pedarriosse" userId="136f4e367271c852" providerId="LiveId" clId="{A2B8763D-61E6-489F-B478-05445D6A5E71}" dt="2022-03-13T16:19:26.956" v="2343" actId="478"/>
          <ac:spMkLst>
            <pc:docMk/>
            <pc:sldMk cId="3983417746" sldId="260"/>
            <ac:spMk id="2" creationId="{0947FB4F-63AD-4A57-9457-3EC25C3DF136}"/>
          </ac:spMkLst>
        </pc:spChg>
        <pc:spChg chg="del mod">
          <ac:chgData name="Alexandre Pedarriosse" userId="136f4e367271c852" providerId="LiveId" clId="{A2B8763D-61E6-489F-B478-05445D6A5E71}" dt="2022-03-13T16:19:24.330" v="2342" actId="478"/>
          <ac:spMkLst>
            <pc:docMk/>
            <pc:sldMk cId="3983417746" sldId="260"/>
            <ac:spMk id="3" creationId="{24B5B045-14F7-4F83-A440-A86D57841ADA}"/>
          </ac:spMkLst>
        </pc:spChg>
        <pc:spChg chg="add mod">
          <ac:chgData name="Alexandre Pedarriosse" userId="136f4e367271c852" providerId="LiveId" clId="{A2B8763D-61E6-489F-B478-05445D6A5E71}" dt="2022-03-13T16:18:46.444" v="2305"/>
          <ac:spMkLst>
            <pc:docMk/>
            <pc:sldMk cId="3983417746" sldId="260"/>
            <ac:spMk id="4" creationId="{8D7CC6BA-7A42-4472-A99F-B19642CF172D}"/>
          </ac:spMkLst>
        </pc:spChg>
        <pc:spChg chg="add mod">
          <ac:chgData name="Alexandre Pedarriosse" userId="136f4e367271c852" providerId="LiveId" clId="{A2B8763D-61E6-489F-B478-05445D6A5E71}" dt="2022-03-13T16:19:13.501" v="2340" actId="20577"/>
          <ac:spMkLst>
            <pc:docMk/>
            <pc:sldMk cId="3983417746" sldId="260"/>
            <ac:spMk id="5" creationId="{19767892-5C77-4FC7-8BA4-B80513A74091}"/>
          </ac:spMkLst>
        </pc:spChg>
        <pc:spChg chg="add mod">
          <ac:chgData name="Alexandre Pedarriosse" userId="136f4e367271c852" providerId="LiveId" clId="{A2B8763D-61E6-489F-B478-05445D6A5E71}" dt="2022-03-13T22:21:11.010" v="8735" actId="20577"/>
          <ac:spMkLst>
            <pc:docMk/>
            <pc:sldMk cId="3983417746" sldId="260"/>
            <ac:spMk id="6" creationId="{E6802647-AE81-4E90-B9E5-9C244FF85451}"/>
          </ac:spMkLst>
        </pc:spChg>
        <pc:spChg chg="add mod">
          <ac:chgData name="Alexandre Pedarriosse" userId="136f4e367271c852" providerId="LiveId" clId="{A2B8763D-61E6-489F-B478-05445D6A5E71}" dt="2022-03-13T16:21:18.212" v="2384" actId="20577"/>
          <ac:spMkLst>
            <pc:docMk/>
            <pc:sldMk cId="3983417746" sldId="260"/>
            <ac:spMk id="7" creationId="{8326BED9-630C-480D-8600-4C9AA551FC3A}"/>
          </ac:spMkLst>
        </pc:spChg>
      </pc:sldChg>
      <pc:sldChg chg="addSp delSp modSp mod">
        <pc:chgData name="Alexandre Pedarriosse" userId="136f4e367271c852" providerId="LiveId" clId="{A2B8763D-61E6-489F-B478-05445D6A5E71}" dt="2022-03-13T10:54:22.744" v="1314" actId="1076"/>
        <pc:sldMkLst>
          <pc:docMk/>
          <pc:sldMk cId="3810780678" sldId="262"/>
        </pc:sldMkLst>
        <pc:spChg chg="mod">
          <ac:chgData name="Alexandre Pedarriosse" userId="136f4e367271c852" providerId="LiveId" clId="{A2B8763D-61E6-489F-B478-05445D6A5E71}" dt="2022-03-13T10:54:22.744" v="1314" actId="1076"/>
          <ac:spMkLst>
            <pc:docMk/>
            <pc:sldMk cId="3810780678" sldId="262"/>
            <ac:spMk id="2" creationId="{8B300E62-7C50-4EDE-B39B-AE809E8F0E86}"/>
          </ac:spMkLst>
        </pc:spChg>
        <pc:spChg chg="add del mod">
          <ac:chgData name="Alexandre Pedarriosse" userId="136f4e367271c852" providerId="LiveId" clId="{A2B8763D-61E6-489F-B478-05445D6A5E71}" dt="2022-03-13T10:53:11.195" v="1225"/>
          <ac:spMkLst>
            <pc:docMk/>
            <pc:sldMk cId="3810780678" sldId="262"/>
            <ac:spMk id="7" creationId="{6CA17ADD-4B69-4B25-BD1F-5C946A017639}"/>
          </ac:spMkLst>
        </pc:spChg>
        <pc:spChg chg="del">
          <ac:chgData name="Alexandre Pedarriosse" userId="136f4e367271c852" providerId="LiveId" clId="{A2B8763D-61E6-489F-B478-05445D6A5E71}" dt="2022-03-13T10:53:14.135" v="1226" actId="26606"/>
          <ac:spMkLst>
            <pc:docMk/>
            <pc:sldMk cId="3810780678" sldId="262"/>
            <ac:spMk id="10" creationId="{1DB7C82F-AB7E-4F0C-B829-FA1B9C415180}"/>
          </ac:spMkLst>
        </pc:spChg>
        <pc:spChg chg="add">
          <ac:chgData name="Alexandre Pedarriosse" userId="136f4e367271c852" providerId="LiveId" clId="{A2B8763D-61E6-489F-B478-05445D6A5E71}" dt="2022-03-13T10:53:14.135" v="1226" actId="26606"/>
          <ac:spMkLst>
            <pc:docMk/>
            <pc:sldMk cId="3810780678" sldId="262"/>
            <ac:spMk id="15" creationId="{E49CC64F-7275-4E33-961B-0C5CDC439875}"/>
          </ac:spMkLst>
        </pc:spChg>
        <pc:picChg chg="del mod">
          <ac:chgData name="Alexandre Pedarriosse" userId="136f4e367271c852" providerId="LiveId" clId="{A2B8763D-61E6-489F-B478-05445D6A5E71}" dt="2022-03-13T10:53:06.040" v="1224" actId="478"/>
          <ac:picMkLst>
            <pc:docMk/>
            <pc:sldMk cId="3810780678" sldId="262"/>
            <ac:picMk id="5" creationId="{276CE63B-BD0D-439C-94B4-B074878ACFC6}"/>
          </ac:picMkLst>
        </pc:picChg>
        <pc:picChg chg="add mod">
          <ac:chgData name="Alexandre Pedarriosse" userId="136f4e367271c852" providerId="LiveId" clId="{A2B8763D-61E6-489F-B478-05445D6A5E71}" dt="2022-03-13T10:53:14.135" v="1226" actId="26606"/>
          <ac:picMkLst>
            <pc:docMk/>
            <pc:sldMk cId="3810780678" sldId="262"/>
            <ac:picMk id="9" creationId="{9A7C6438-565D-46BF-AE6D-546F861F4D32}"/>
          </ac:picMkLst>
        </pc:picChg>
      </pc:sldChg>
      <pc:sldChg chg="modSp mod">
        <pc:chgData name="Alexandre Pedarriosse" userId="136f4e367271c852" providerId="LiveId" clId="{A2B8763D-61E6-489F-B478-05445D6A5E71}" dt="2022-03-13T10:48:38.905" v="1078" actId="1076"/>
        <pc:sldMkLst>
          <pc:docMk/>
          <pc:sldMk cId="3990172843" sldId="263"/>
        </pc:sldMkLst>
        <pc:spChg chg="mod">
          <ac:chgData name="Alexandre Pedarriosse" userId="136f4e367271c852" providerId="LiveId" clId="{A2B8763D-61E6-489F-B478-05445D6A5E71}" dt="2022-03-13T10:48:38.905" v="1078" actId="1076"/>
          <ac:spMkLst>
            <pc:docMk/>
            <pc:sldMk cId="3990172843" sldId="263"/>
            <ac:spMk id="25" creationId="{85668044-91A0-4C11-B71E-7F743897F1E3}"/>
          </ac:spMkLst>
        </pc:spChg>
        <pc:spChg chg="mod">
          <ac:chgData name="Alexandre Pedarriosse" userId="136f4e367271c852" providerId="LiveId" clId="{A2B8763D-61E6-489F-B478-05445D6A5E71}" dt="2022-03-13T10:48:38.905" v="1078" actId="1076"/>
          <ac:spMkLst>
            <pc:docMk/>
            <pc:sldMk cId="3990172843" sldId="263"/>
            <ac:spMk id="35" creationId="{B4A345B2-089B-4A05-8486-F04C180ED237}"/>
          </ac:spMkLst>
        </pc:spChg>
      </pc:sldChg>
      <pc:sldChg chg="addSp delSp modSp add mod">
        <pc:chgData name="Alexandre Pedarriosse" userId="136f4e367271c852" providerId="LiveId" clId="{A2B8763D-61E6-489F-B478-05445D6A5E71}" dt="2022-03-13T22:27:22.977" v="8940" actId="123"/>
        <pc:sldMkLst>
          <pc:docMk/>
          <pc:sldMk cId="4285597940" sldId="264"/>
        </pc:sldMkLst>
        <pc:spChg chg="add mod">
          <ac:chgData name="Alexandre Pedarriosse" userId="136f4e367271c852" providerId="LiveId" clId="{A2B8763D-61E6-489F-B478-05445D6A5E71}" dt="2022-03-13T22:27:22.977" v="8940" actId="123"/>
          <ac:spMkLst>
            <pc:docMk/>
            <pc:sldMk cId="4285597940" sldId="264"/>
            <ac:spMk id="3" creationId="{BEA61A01-746B-41A2-B449-DACE1BA23431}"/>
          </ac:spMkLst>
        </pc:spChg>
        <pc:spChg chg="del">
          <ac:chgData name="Alexandre Pedarriosse" userId="136f4e367271c852" providerId="LiveId" clId="{A2B8763D-61E6-489F-B478-05445D6A5E71}" dt="2022-03-13T10:20:16.413" v="9" actId="478"/>
          <ac:spMkLst>
            <pc:docMk/>
            <pc:sldMk cId="4285597940" sldId="264"/>
            <ac:spMk id="8" creationId="{258870D2-B7A3-483A-BAE2-D532BBCCC4A6}"/>
          </ac:spMkLst>
        </pc:spChg>
        <pc:spChg chg="del">
          <ac:chgData name="Alexandre Pedarriosse" userId="136f4e367271c852" providerId="LiveId" clId="{A2B8763D-61E6-489F-B478-05445D6A5E71}" dt="2022-03-13T10:20:12.181" v="7" actId="478"/>
          <ac:spMkLst>
            <pc:docMk/>
            <pc:sldMk cId="4285597940" sldId="264"/>
            <ac:spMk id="10" creationId="{6095D5C5-DD7F-48A6-8822-FE6D712EA2F9}"/>
          </ac:spMkLst>
        </pc:spChg>
        <pc:spChg chg="del">
          <ac:chgData name="Alexandre Pedarriosse" userId="136f4e367271c852" providerId="LiveId" clId="{A2B8763D-61E6-489F-B478-05445D6A5E71}" dt="2022-03-13T10:20:16.413" v="9" actId="478"/>
          <ac:spMkLst>
            <pc:docMk/>
            <pc:sldMk cId="4285597940" sldId="264"/>
            <ac:spMk id="14" creationId="{B6AE8737-6C04-46A1-A461-379C8E11987D}"/>
          </ac:spMkLst>
        </pc:spChg>
        <pc:spChg chg="del">
          <ac:chgData name="Alexandre Pedarriosse" userId="136f4e367271c852" providerId="LiveId" clId="{A2B8763D-61E6-489F-B478-05445D6A5E71}" dt="2022-03-13T10:20:16.413" v="9" actId="478"/>
          <ac:spMkLst>
            <pc:docMk/>
            <pc:sldMk cId="4285597940" sldId="264"/>
            <ac:spMk id="18" creationId="{C4FDFF0B-C6FA-4AEA-9E6A-4A2D599766F5}"/>
          </ac:spMkLst>
        </pc:spChg>
        <pc:spChg chg="del">
          <ac:chgData name="Alexandre Pedarriosse" userId="136f4e367271c852" providerId="LiveId" clId="{A2B8763D-61E6-489F-B478-05445D6A5E71}" dt="2022-03-13T10:20:06.706" v="3" actId="478"/>
          <ac:spMkLst>
            <pc:docMk/>
            <pc:sldMk cId="4285597940" sldId="264"/>
            <ac:spMk id="23" creationId="{7E3FBE77-82C0-432D-B9CA-C90D4EFE924A}"/>
          </ac:spMkLst>
        </pc:spChg>
        <pc:spChg chg="del">
          <ac:chgData name="Alexandre Pedarriosse" userId="136f4e367271c852" providerId="LiveId" clId="{A2B8763D-61E6-489F-B478-05445D6A5E71}" dt="2022-03-13T10:20:23.153" v="14" actId="478"/>
          <ac:spMkLst>
            <pc:docMk/>
            <pc:sldMk cId="4285597940" sldId="264"/>
            <ac:spMk id="24" creationId="{D40DB45B-F06B-49CC-940F-FC30D91BF378}"/>
          </ac:spMkLst>
        </pc:spChg>
        <pc:spChg chg="del">
          <ac:chgData name="Alexandre Pedarriosse" userId="136f4e367271c852" providerId="LiveId" clId="{A2B8763D-61E6-489F-B478-05445D6A5E71}" dt="2022-03-13T10:20:12.181" v="7" actId="478"/>
          <ac:spMkLst>
            <pc:docMk/>
            <pc:sldMk cId="4285597940" sldId="264"/>
            <ac:spMk id="25" creationId="{85668044-91A0-4C11-B71E-7F743897F1E3}"/>
          </ac:spMkLst>
        </pc:spChg>
        <pc:spChg chg="del mod">
          <ac:chgData name="Alexandre Pedarriosse" userId="136f4e367271c852" providerId="LiveId" clId="{A2B8763D-61E6-489F-B478-05445D6A5E71}" dt="2022-03-13T10:20:16.413" v="9" actId="478"/>
          <ac:spMkLst>
            <pc:docMk/>
            <pc:sldMk cId="4285597940" sldId="264"/>
            <ac:spMk id="30" creationId="{92D769F8-8455-42F8-90E2-57C6CBFC2B0C}"/>
          </ac:spMkLst>
        </pc:spChg>
        <pc:spChg chg="del">
          <ac:chgData name="Alexandre Pedarriosse" userId="136f4e367271c852" providerId="LiveId" clId="{A2B8763D-61E6-489F-B478-05445D6A5E71}" dt="2022-03-13T10:20:08.216" v="5" actId="478"/>
          <ac:spMkLst>
            <pc:docMk/>
            <pc:sldMk cId="4285597940" sldId="264"/>
            <ac:spMk id="32" creationId="{F0910333-1151-46E2-9B20-0A5180FA51D1}"/>
          </ac:spMkLst>
        </pc:spChg>
        <pc:spChg chg="del mod">
          <ac:chgData name="Alexandre Pedarriosse" userId="136f4e367271c852" providerId="LiveId" clId="{A2B8763D-61E6-489F-B478-05445D6A5E71}" dt="2022-03-13T10:20:20.095" v="12" actId="478"/>
          <ac:spMkLst>
            <pc:docMk/>
            <pc:sldMk cId="4285597940" sldId="264"/>
            <ac:spMk id="33" creationId="{E2188550-34D2-4D56-A10D-2CC06997B825}"/>
          </ac:spMkLst>
        </pc:spChg>
        <pc:spChg chg="del mod">
          <ac:chgData name="Alexandre Pedarriosse" userId="136f4e367271c852" providerId="LiveId" clId="{A2B8763D-61E6-489F-B478-05445D6A5E71}" dt="2022-03-13T10:20:21.634" v="13" actId="478"/>
          <ac:spMkLst>
            <pc:docMk/>
            <pc:sldMk cId="4285597940" sldId="264"/>
            <ac:spMk id="34" creationId="{DE3C0261-446C-45A7-85BA-E1006A5F9236}"/>
          </ac:spMkLst>
        </pc:spChg>
        <pc:spChg chg="del">
          <ac:chgData name="Alexandre Pedarriosse" userId="136f4e367271c852" providerId="LiveId" clId="{A2B8763D-61E6-489F-B478-05445D6A5E71}" dt="2022-03-13T10:20:12.181" v="7" actId="478"/>
          <ac:spMkLst>
            <pc:docMk/>
            <pc:sldMk cId="4285597940" sldId="264"/>
            <ac:spMk id="35" creationId="{B4A345B2-089B-4A05-8486-F04C180ED237}"/>
          </ac:spMkLst>
        </pc:spChg>
        <pc:grpChg chg="del">
          <ac:chgData name="Alexandre Pedarriosse" userId="136f4e367271c852" providerId="LiveId" clId="{A2B8763D-61E6-489F-B478-05445D6A5E71}" dt="2022-03-13T10:20:16.413" v="9" actId="478"/>
          <ac:grpSpMkLst>
            <pc:docMk/>
            <pc:sldMk cId="4285597940" sldId="264"/>
            <ac:grpSpMk id="15" creationId="{85D70EF1-3008-4188-BDAF-46C7C2F5ACDB}"/>
          </ac:grpSpMkLst>
        </pc:grpChg>
        <pc:grpChg chg="del">
          <ac:chgData name="Alexandre Pedarriosse" userId="136f4e367271c852" providerId="LiveId" clId="{A2B8763D-61E6-489F-B478-05445D6A5E71}" dt="2022-03-13T10:20:16.413" v="9" actId="478"/>
          <ac:grpSpMkLst>
            <pc:docMk/>
            <pc:sldMk cId="4285597940" sldId="264"/>
            <ac:grpSpMk id="16" creationId="{3AFCA113-CA20-426D-A0ED-A0E87CEEC923}"/>
          </ac:grpSpMkLst>
        </pc:grpChg>
        <pc:grpChg chg="del">
          <ac:chgData name="Alexandre Pedarriosse" userId="136f4e367271c852" providerId="LiveId" clId="{A2B8763D-61E6-489F-B478-05445D6A5E71}" dt="2022-03-13T10:20:12.181" v="7" actId="478"/>
          <ac:grpSpMkLst>
            <pc:docMk/>
            <pc:sldMk cId="4285597940" sldId="264"/>
            <ac:grpSpMk id="17" creationId="{CDA7E122-B943-491B-9616-6B6267D8A08A}"/>
          </ac:grpSpMkLst>
        </pc:grpChg>
        <pc:picChg chg="del">
          <ac:chgData name="Alexandre Pedarriosse" userId="136f4e367271c852" providerId="LiveId" clId="{A2B8763D-61E6-489F-B478-05445D6A5E71}" dt="2022-03-13T10:20:05.039" v="1" actId="478"/>
          <ac:picMkLst>
            <pc:docMk/>
            <pc:sldMk cId="4285597940" sldId="264"/>
            <ac:picMk id="20" creationId="{FEF1AD97-E634-4C95-B990-0F2D8D2F8121}"/>
          </ac:picMkLst>
        </pc:picChg>
        <pc:picChg chg="del">
          <ac:chgData name="Alexandre Pedarriosse" userId="136f4e367271c852" providerId="LiveId" clId="{A2B8763D-61E6-489F-B478-05445D6A5E71}" dt="2022-03-13T10:20:05.740" v="2" actId="478"/>
          <ac:picMkLst>
            <pc:docMk/>
            <pc:sldMk cId="4285597940" sldId="264"/>
            <ac:picMk id="22" creationId="{74A18A77-C958-4FFD-A855-C49C69B031B6}"/>
          </ac:picMkLst>
        </pc:picChg>
        <pc:picChg chg="del">
          <ac:chgData name="Alexandre Pedarriosse" userId="136f4e367271c852" providerId="LiveId" clId="{A2B8763D-61E6-489F-B478-05445D6A5E71}" dt="2022-03-13T10:20:12.181" v="7" actId="478"/>
          <ac:picMkLst>
            <pc:docMk/>
            <pc:sldMk cId="4285597940" sldId="264"/>
            <ac:picMk id="27" creationId="{87B61BAE-8961-42CC-B5A3-918D3E7B54F4}"/>
          </ac:picMkLst>
        </pc:picChg>
        <pc:picChg chg="del">
          <ac:chgData name="Alexandre Pedarriosse" userId="136f4e367271c852" providerId="LiveId" clId="{A2B8763D-61E6-489F-B478-05445D6A5E71}" dt="2022-03-13T10:20:07.180" v="4" actId="478"/>
          <ac:picMkLst>
            <pc:docMk/>
            <pc:sldMk cId="4285597940" sldId="264"/>
            <ac:picMk id="29" creationId="{735B9721-9F9A-4FD0-9B4A-F6FD64FC3C74}"/>
          </ac:picMkLst>
        </pc:picChg>
      </pc:sldChg>
      <pc:sldChg chg="addSp delSp modSp new mod">
        <pc:chgData name="Alexandre Pedarriosse" userId="136f4e367271c852" providerId="LiveId" clId="{A2B8763D-61E6-489F-B478-05445D6A5E71}" dt="2022-03-13T18:08:45.278" v="6357" actId="20577"/>
        <pc:sldMkLst>
          <pc:docMk/>
          <pc:sldMk cId="1712878416" sldId="265"/>
        </pc:sldMkLst>
        <pc:spChg chg="del">
          <ac:chgData name="Alexandre Pedarriosse" userId="136f4e367271c852" providerId="LiveId" clId="{A2B8763D-61E6-489F-B478-05445D6A5E71}" dt="2022-03-13T17:47:56.150" v="5099" actId="478"/>
          <ac:spMkLst>
            <pc:docMk/>
            <pc:sldMk cId="1712878416" sldId="265"/>
            <ac:spMk id="2" creationId="{B83CB603-93E0-4329-9D6C-7B2F1782D94B}"/>
          </ac:spMkLst>
        </pc:spChg>
        <pc:spChg chg="del">
          <ac:chgData name="Alexandre Pedarriosse" userId="136f4e367271c852" providerId="LiveId" clId="{A2B8763D-61E6-489F-B478-05445D6A5E71}" dt="2022-03-13T17:47:55.206" v="5098" actId="478"/>
          <ac:spMkLst>
            <pc:docMk/>
            <pc:sldMk cId="1712878416" sldId="265"/>
            <ac:spMk id="3" creationId="{7AA3FDAB-7732-4C67-907E-834F042F8B6B}"/>
          </ac:spMkLst>
        </pc:spChg>
        <pc:spChg chg="add mod">
          <ac:chgData name="Alexandre Pedarriosse" userId="136f4e367271c852" providerId="LiveId" clId="{A2B8763D-61E6-489F-B478-05445D6A5E71}" dt="2022-03-13T17:47:29.442" v="5059"/>
          <ac:spMkLst>
            <pc:docMk/>
            <pc:sldMk cId="1712878416" sldId="265"/>
            <ac:spMk id="4" creationId="{6AC22905-4FE6-40F4-8E16-8AC762A8F0E2}"/>
          </ac:spMkLst>
        </pc:spChg>
        <pc:spChg chg="add mod">
          <ac:chgData name="Alexandre Pedarriosse" userId="136f4e367271c852" providerId="LiveId" clId="{A2B8763D-61E6-489F-B478-05445D6A5E71}" dt="2022-03-13T17:57:17.782" v="5625" actId="20577"/>
          <ac:spMkLst>
            <pc:docMk/>
            <pc:sldMk cId="1712878416" sldId="265"/>
            <ac:spMk id="5" creationId="{8C43B9BE-9DEA-487B-BCF0-055C518F331B}"/>
          </ac:spMkLst>
        </pc:spChg>
        <pc:spChg chg="add mod">
          <ac:chgData name="Alexandre Pedarriosse" userId="136f4e367271c852" providerId="LiveId" clId="{A2B8763D-61E6-489F-B478-05445D6A5E71}" dt="2022-03-13T17:59:54.449" v="5826" actId="20577"/>
          <ac:spMkLst>
            <pc:docMk/>
            <pc:sldMk cId="1712878416" sldId="265"/>
            <ac:spMk id="17" creationId="{FE317F47-C83E-4139-B03D-9DF8D1627064}"/>
          </ac:spMkLst>
        </pc:spChg>
        <pc:spChg chg="add mod">
          <ac:chgData name="Alexandre Pedarriosse" userId="136f4e367271c852" providerId="LiveId" clId="{A2B8763D-61E6-489F-B478-05445D6A5E71}" dt="2022-03-13T18:06:00.852" v="6173" actId="20577"/>
          <ac:spMkLst>
            <pc:docMk/>
            <pc:sldMk cId="1712878416" sldId="265"/>
            <ac:spMk id="22" creationId="{08E51366-6131-4CB3-8B95-D5C1FAC6340E}"/>
          </ac:spMkLst>
        </pc:spChg>
        <pc:spChg chg="add mod">
          <ac:chgData name="Alexandre Pedarriosse" userId="136f4e367271c852" providerId="LiveId" clId="{A2B8763D-61E6-489F-B478-05445D6A5E71}" dt="2022-03-13T18:01:47.487" v="5954" actId="20577"/>
          <ac:spMkLst>
            <pc:docMk/>
            <pc:sldMk cId="1712878416" sldId="265"/>
            <ac:spMk id="23" creationId="{5EE0C626-9DAB-4F81-9FB4-D27DD4EAD298}"/>
          </ac:spMkLst>
        </pc:spChg>
        <pc:spChg chg="add mod">
          <ac:chgData name="Alexandre Pedarriosse" userId="136f4e367271c852" providerId="LiveId" clId="{A2B8763D-61E6-489F-B478-05445D6A5E71}" dt="2022-03-13T18:08:45.278" v="6357" actId="20577"/>
          <ac:spMkLst>
            <pc:docMk/>
            <pc:sldMk cId="1712878416" sldId="265"/>
            <ac:spMk id="24" creationId="{C01D912C-B3CF-41E9-9F5B-4E7561EBAD96}"/>
          </ac:spMkLst>
        </pc:spChg>
        <pc:spChg chg="add mod">
          <ac:chgData name="Alexandre Pedarriosse" userId="136f4e367271c852" providerId="LiveId" clId="{A2B8763D-61E6-489F-B478-05445D6A5E71}" dt="2022-03-13T17:56:58.971" v="5600" actId="554"/>
          <ac:spMkLst>
            <pc:docMk/>
            <pc:sldMk cId="1712878416" sldId="265"/>
            <ac:spMk id="25" creationId="{90DC5C2A-FD48-4BBB-9753-08C91833D9C6}"/>
          </ac:spMkLst>
        </pc:spChg>
        <pc:grpChg chg="del mod">
          <ac:chgData name="Alexandre Pedarriosse" userId="136f4e367271c852" providerId="LiveId" clId="{A2B8763D-61E6-489F-B478-05445D6A5E71}" dt="2022-03-13T17:50:42.692" v="5115" actId="478"/>
          <ac:grpSpMkLst>
            <pc:docMk/>
            <pc:sldMk cId="1712878416" sldId="265"/>
            <ac:grpSpMk id="13" creationId="{B3DA51D0-0797-4BF8-A8AA-7AD16289E1FE}"/>
          </ac:grpSpMkLst>
        </pc:grpChg>
        <pc:grpChg chg="del mod">
          <ac:chgData name="Alexandre Pedarriosse" userId="136f4e367271c852" providerId="LiveId" clId="{A2B8763D-61E6-489F-B478-05445D6A5E71}" dt="2022-03-13T17:50:40.820" v="5114" actId="478"/>
          <ac:grpSpMkLst>
            <pc:docMk/>
            <pc:sldMk cId="1712878416" sldId="265"/>
            <ac:grpSpMk id="16" creationId="{E08D8338-4E19-49E9-B4C4-9B745049E963}"/>
          </ac:grpSpMkLst>
        </pc:grpChg>
        <pc:picChg chg="add mod">
          <ac:chgData name="Alexandre Pedarriosse" userId="136f4e367271c852" providerId="LiveId" clId="{A2B8763D-61E6-489F-B478-05445D6A5E71}" dt="2022-03-13T17:55:41.881" v="5588" actId="1076"/>
          <ac:picMkLst>
            <pc:docMk/>
            <pc:sldMk cId="1712878416" sldId="265"/>
            <ac:picMk id="6" creationId="{75880AB4-DE9A-41E6-8062-A3BC53390E06}"/>
          </ac:picMkLst>
        </pc:picChg>
        <pc:picChg chg="add mod">
          <ac:chgData name="Alexandre Pedarriosse" userId="136f4e367271c852" providerId="LiveId" clId="{A2B8763D-61E6-489F-B478-05445D6A5E71}" dt="2022-03-13T17:57:56.714" v="5626" actId="14826"/>
          <ac:picMkLst>
            <pc:docMk/>
            <pc:sldMk cId="1712878416" sldId="265"/>
            <ac:picMk id="18" creationId="{27298FE3-F363-492B-B3DC-5FEFC354D97B}"/>
          </ac:picMkLst>
        </pc:picChg>
        <pc:picChg chg="add mod">
          <ac:chgData name="Alexandre Pedarriosse" userId="136f4e367271c852" providerId="LiveId" clId="{A2B8763D-61E6-489F-B478-05445D6A5E71}" dt="2022-03-13T18:00:19.149" v="5827" actId="14826"/>
          <ac:picMkLst>
            <pc:docMk/>
            <pc:sldMk cId="1712878416" sldId="265"/>
            <ac:picMk id="19" creationId="{D8B2103F-8998-406C-8B5B-7F0FCCAE3377}"/>
          </ac:picMkLst>
        </pc:picChg>
        <pc:picChg chg="add mod modCrop">
          <ac:chgData name="Alexandre Pedarriosse" userId="136f4e367271c852" providerId="LiveId" clId="{A2B8763D-61E6-489F-B478-05445D6A5E71}" dt="2022-03-13T18:05:28.543" v="6113" actId="14826"/>
          <ac:picMkLst>
            <pc:docMk/>
            <pc:sldMk cId="1712878416" sldId="265"/>
            <ac:picMk id="20" creationId="{B1EED8D8-466F-4488-BD24-9EF7FB17DAD0}"/>
          </ac:picMkLst>
        </pc:picChg>
        <pc:picChg chg="add mod">
          <ac:chgData name="Alexandre Pedarriosse" userId="136f4e367271c852" providerId="LiveId" clId="{A2B8763D-61E6-489F-B478-05445D6A5E71}" dt="2022-03-13T18:06:53.086" v="6174" actId="14826"/>
          <ac:picMkLst>
            <pc:docMk/>
            <pc:sldMk cId="1712878416" sldId="265"/>
            <ac:picMk id="21" creationId="{B3CFDFDD-6F17-425F-A64E-397DB29FD726}"/>
          </ac:picMkLst>
        </pc:picChg>
        <pc:inkChg chg="add del">
          <ac:chgData name="Alexandre Pedarriosse" userId="136f4e367271c852" providerId="LiveId" clId="{A2B8763D-61E6-489F-B478-05445D6A5E71}" dt="2022-03-13T17:50:43.510" v="5116" actId="478"/>
          <ac:inkMkLst>
            <pc:docMk/>
            <pc:sldMk cId="1712878416" sldId="265"/>
            <ac:inkMk id="10" creationId="{AA601496-40ED-42A5-A394-DAB9F5FAA03D}"/>
          </ac:inkMkLst>
        </pc:inkChg>
        <pc:inkChg chg="add mod">
          <ac:chgData name="Alexandre Pedarriosse" userId="136f4e367271c852" providerId="LiveId" clId="{A2B8763D-61E6-489F-B478-05445D6A5E71}" dt="2022-03-13T17:50:33.671" v="5110"/>
          <ac:inkMkLst>
            <pc:docMk/>
            <pc:sldMk cId="1712878416" sldId="265"/>
            <ac:inkMk id="11" creationId="{B2D78969-02CE-4974-A3AF-4C06973B24A5}"/>
          </ac:inkMkLst>
        </pc:inkChg>
        <pc:inkChg chg="add mod">
          <ac:chgData name="Alexandre Pedarriosse" userId="136f4e367271c852" providerId="LiveId" clId="{A2B8763D-61E6-489F-B478-05445D6A5E71}" dt="2022-03-13T17:50:33.671" v="5110"/>
          <ac:inkMkLst>
            <pc:docMk/>
            <pc:sldMk cId="1712878416" sldId="265"/>
            <ac:inkMk id="12" creationId="{16A30EF8-B211-4CEA-A873-42836B4A7DFA}"/>
          </ac:inkMkLst>
        </pc:inkChg>
        <pc:inkChg chg="add mod">
          <ac:chgData name="Alexandre Pedarriosse" userId="136f4e367271c852" providerId="LiveId" clId="{A2B8763D-61E6-489F-B478-05445D6A5E71}" dt="2022-03-13T17:50:37.280" v="5113"/>
          <ac:inkMkLst>
            <pc:docMk/>
            <pc:sldMk cId="1712878416" sldId="265"/>
            <ac:inkMk id="14" creationId="{E1BDB377-016A-4AD0-95B7-ADD41E264130}"/>
          </ac:inkMkLst>
        </pc:inkChg>
        <pc:inkChg chg="add mod">
          <ac:chgData name="Alexandre Pedarriosse" userId="136f4e367271c852" providerId="LiveId" clId="{A2B8763D-61E6-489F-B478-05445D6A5E71}" dt="2022-03-13T17:50:37.280" v="5113"/>
          <ac:inkMkLst>
            <pc:docMk/>
            <pc:sldMk cId="1712878416" sldId="265"/>
            <ac:inkMk id="15" creationId="{1D936EE1-E93E-404D-AF62-ADBB9D81B578}"/>
          </ac:inkMkLst>
        </pc:inkChg>
        <pc:cxnChg chg="add del mod">
          <ac:chgData name="Alexandre Pedarriosse" userId="136f4e367271c852" providerId="LiveId" clId="{A2B8763D-61E6-489F-B478-05445D6A5E71}" dt="2022-03-13T17:49:55.500" v="5106" actId="478"/>
          <ac:cxnSpMkLst>
            <pc:docMk/>
            <pc:sldMk cId="1712878416" sldId="265"/>
            <ac:cxnSpMk id="8" creationId="{7A9AB699-CB61-4D01-97D2-4ABDED3781F4}"/>
          </ac:cxnSpMkLst>
        </pc:cxnChg>
      </pc:sldChg>
      <pc:sldChg chg="new del">
        <pc:chgData name="Alexandre Pedarriosse" userId="136f4e367271c852" providerId="LiveId" clId="{A2B8763D-61E6-489F-B478-05445D6A5E71}" dt="2022-03-13T18:33:32.193" v="7909" actId="47"/>
        <pc:sldMkLst>
          <pc:docMk/>
          <pc:sldMk cId="2203489816" sldId="266"/>
        </pc:sldMkLst>
      </pc:sldChg>
      <pc:sldChg chg="add">
        <pc:chgData name="Alexandre Pedarriosse" userId="136f4e367271c852" providerId="LiveId" clId="{A2B8763D-61E6-489F-B478-05445D6A5E71}" dt="2022-03-13T10:53:02.459" v="1222" actId="2890"/>
        <pc:sldMkLst>
          <pc:docMk/>
          <pc:sldMk cId="1558471750" sldId="267"/>
        </pc:sldMkLst>
      </pc:sldChg>
      <pc:sldChg chg="new del">
        <pc:chgData name="Alexandre Pedarriosse" userId="136f4e367271c852" providerId="LiveId" clId="{A2B8763D-61E6-489F-B478-05445D6A5E71}" dt="2022-03-13T18:50:58.251" v="8578" actId="2696"/>
        <pc:sldMkLst>
          <pc:docMk/>
          <pc:sldMk cId="3219993495" sldId="268"/>
        </pc:sldMkLst>
      </pc:sldChg>
      <pc:sldChg chg="addSp delSp modSp add mod">
        <pc:chgData name="Alexandre Pedarriosse" userId="136f4e367271c852" providerId="LiveId" clId="{A2B8763D-61E6-489F-B478-05445D6A5E71}" dt="2022-03-13T15:55:21.372" v="1391" actId="1076"/>
        <pc:sldMkLst>
          <pc:docMk/>
          <pc:sldMk cId="1708900523" sldId="269"/>
        </pc:sldMkLst>
        <pc:spChg chg="add del mod">
          <ac:chgData name="Alexandre Pedarriosse" userId="136f4e367271c852" providerId="LiveId" clId="{A2B8763D-61E6-489F-B478-05445D6A5E71}" dt="2022-03-13T15:53:54.290" v="1377"/>
          <ac:spMkLst>
            <pc:docMk/>
            <pc:sldMk cId="1708900523" sldId="269"/>
            <ac:spMk id="3" creationId="{6241D674-45A9-47F8-A5B1-80508AC4FFFE}"/>
          </ac:spMkLst>
        </pc:spChg>
        <pc:picChg chg="add mod ord">
          <ac:chgData name="Alexandre Pedarriosse" userId="136f4e367271c852" providerId="LiveId" clId="{A2B8763D-61E6-489F-B478-05445D6A5E71}" dt="2022-03-13T15:55:21.372" v="1391" actId="1076"/>
          <ac:picMkLst>
            <pc:docMk/>
            <pc:sldMk cId="1708900523" sldId="269"/>
            <ac:picMk id="5" creationId="{4F01BE88-0BEA-43FD-8E95-762D0AB01150}"/>
          </ac:picMkLst>
        </pc:picChg>
        <pc:picChg chg="del">
          <ac:chgData name="Alexandre Pedarriosse" userId="136f4e367271c852" providerId="LiveId" clId="{A2B8763D-61E6-489F-B478-05445D6A5E71}" dt="2022-03-13T15:53:50.306" v="1376" actId="478"/>
          <ac:picMkLst>
            <pc:docMk/>
            <pc:sldMk cId="1708900523" sldId="269"/>
            <ac:picMk id="9" creationId="{D3BAF127-B707-4D9E-B19E-B8DDD88733D0}"/>
          </ac:picMkLst>
        </pc:picChg>
      </pc:sldChg>
      <pc:sldChg chg="addSp delSp modSp new mod">
        <pc:chgData name="Alexandre Pedarriosse" userId="136f4e367271c852" providerId="LiveId" clId="{A2B8763D-61E6-489F-B478-05445D6A5E71}" dt="2022-03-13T22:28:41.153" v="8999" actId="20577"/>
        <pc:sldMkLst>
          <pc:docMk/>
          <pc:sldMk cId="3714063371" sldId="270"/>
        </pc:sldMkLst>
        <pc:spChg chg="del">
          <ac:chgData name="Alexandre Pedarriosse" userId="136f4e367271c852" providerId="LiveId" clId="{A2B8763D-61E6-489F-B478-05445D6A5E71}" dt="2022-03-13T15:57:21.184" v="1426" actId="478"/>
          <ac:spMkLst>
            <pc:docMk/>
            <pc:sldMk cId="3714063371" sldId="270"/>
            <ac:spMk id="2" creationId="{2243E4D2-08EE-4C20-B6FA-4C8CDF0617F3}"/>
          </ac:spMkLst>
        </pc:spChg>
        <pc:spChg chg="del">
          <ac:chgData name="Alexandre Pedarriosse" userId="136f4e367271c852" providerId="LiveId" clId="{A2B8763D-61E6-489F-B478-05445D6A5E71}" dt="2022-03-13T15:57:22.642" v="1427" actId="478"/>
          <ac:spMkLst>
            <pc:docMk/>
            <pc:sldMk cId="3714063371" sldId="270"/>
            <ac:spMk id="3" creationId="{E8F64FFB-E527-48D0-8072-2E149B8CA3D0}"/>
          </ac:spMkLst>
        </pc:spChg>
        <pc:spChg chg="add mod">
          <ac:chgData name="Alexandre Pedarriosse" userId="136f4e367271c852" providerId="LiveId" clId="{A2B8763D-61E6-489F-B478-05445D6A5E71}" dt="2022-03-13T15:57:16.978" v="1425"/>
          <ac:spMkLst>
            <pc:docMk/>
            <pc:sldMk cId="3714063371" sldId="270"/>
            <ac:spMk id="4" creationId="{E347B368-7557-45E1-8998-B74E603DA8CA}"/>
          </ac:spMkLst>
        </pc:spChg>
        <pc:spChg chg="add mod">
          <ac:chgData name="Alexandre Pedarriosse" userId="136f4e367271c852" providerId="LiveId" clId="{A2B8763D-61E6-489F-B478-05445D6A5E71}" dt="2022-03-13T22:28:41.153" v="8999" actId="20577"/>
          <ac:spMkLst>
            <pc:docMk/>
            <pc:sldMk cId="3714063371" sldId="270"/>
            <ac:spMk id="5" creationId="{A936D267-3D6B-4BED-8636-E234E704EC0E}"/>
          </ac:spMkLst>
        </pc:spChg>
        <pc:spChg chg="add mod">
          <ac:chgData name="Alexandre Pedarriosse" userId="136f4e367271c852" providerId="LiveId" clId="{A2B8763D-61E6-489F-B478-05445D6A5E71}" dt="2022-03-13T15:58:07.512" v="1501" actId="20577"/>
          <ac:spMkLst>
            <pc:docMk/>
            <pc:sldMk cId="3714063371" sldId="270"/>
            <ac:spMk id="6" creationId="{F11392B9-AAA9-472F-BCE7-197886400079}"/>
          </ac:spMkLst>
        </pc:spChg>
        <pc:spChg chg="add mod">
          <ac:chgData name="Alexandre Pedarriosse" userId="136f4e367271c852" providerId="LiveId" clId="{A2B8763D-61E6-489F-B478-05445D6A5E71}" dt="2022-03-13T18:51:48.569" v="8582" actId="2711"/>
          <ac:spMkLst>
            <pc:docMk/>
            <pc:sldMk cId="3714063371" sldId="270"/>
            <ac:spMk id="7" creationId="{F46063F0-A7DB-4756-A908-7C91180A9096}"/>
          </ac:spMkLst>
        </pc:spChg>
        <pc:picChg chg="add del mod">
          <ac:chgData name="Alexandre Pedarriosse" userId="136f4e367271c852" providerId="LiveId" clId="{A2B8763D-61E6-489F-B478-05445D6A5E71}" dt="2022-03-13T16:17:44.904" v="2304" actId="478"/>
          <ac:picMkLst>
            <pc:docMk/>
            <pc:sldMk cId="3714063371" sldId="270"/>
            <ac:picMk id="9" creationId="{BBDD1E15-2D59-4B1E-918B-DA00F909191F}"/>
          </ac:picMkLst>
        </pc:picChg>
        <pc:picChg chg="add mod">
          <ac:chgData name="Alexandre Pedarriosse" userId="136f4e367271c852" providerId="LiveId" clId="{A2B8763D-61E6-489F-B478-05445D6A5E71}" dt="2022-03-13T16:17:42.300" v="2303" actId="1076"/>
          <ac:picMkLst>
            <pc:docMk/>
            <pc:sldMk cId="3714063371" sldId="270"/>
            <ac:picMk id="11" creationId="{C009A390-58D5-4694-AA66-45F0FFAABFE9}"/>
          </ac:picMkLst>
        </pc:picChg>
      </pc:sldChg>
      <pc:sldChg chg="addSp delSp modSp add mod">
        <pc:chgData name="Alexandre Pedarriosse" userId="136f4e367271c852" providerId="LiveId" clId="{A2B8763D-61E6-489F-B478-05445D6A5E71}" dt="2022-03-13T22:22:02.836" v="8764" actId="20577"/>
        <pc:sldMkLst>
          <pc:docMk/>
          <pc:sldMk cId="4254785413" sldId="271"/>
        </pc:sldMkLst>
        <pc:spChg chg="mod">
          <ac:chgData name="Alexandre Pedarriosse" userId="136f4e367271c852" providerId="LiveId" clId="{A2B8763D-61E6-489F-B478-05445D6A5E71}" dt="2022-03-13T22:22:02.836" v="8764" actId="20577"/>
          <ac:spMkLst>
            <pc:docMk/>
            <pc:sldMk cId="4254785413" sldId="271"/>
            <ac:spMk id="6" creationId="{E6802647-AE81-4E90-B9E5-9C244FF85451}"/>
          </ac:spMkLst>
        </pc:spChg>
        <pc:spChg chg="mod">
          <ac:chgData name="Alexandre Pedarriosse" userId="136f4e367271c852" providerId="LiveId" clId="{A2B8763D-61E6-489F-B478-05445D6A5E71}" dt="2022-03-13T17:02:30.662" v="3244" actId="6549"/>
          <ac:spMkLst>
            <pc:docMk/>
            <pc:sldMk cId="4254785413" sldId="271"/>
            <ac:spMk id="7" creationId="{8326BED9-630C-480D-8600-4C9AA551FC3A}"/>
          </ac:spMkLst>
        </pc:spChg>
        <pc:picChg chg="add del mod modCrop">
          <ac:chgData name="Alexandre Pedarriosse" userId="136f4e367271c852" providerId="LiveId" clId="{A2B8763D-61E6-489F-B478-05445D6A5E71}" dt="2022-03-13T17:07:29.958" v="3251" actId="478"/>
          <ac:picMkLst>
            <pc:docMk/>
            <pc:sldMk cId="4254785413" sldId="271"/>
            <ac:picMk id="3" creationId="{7ACF5D7C-178D-4765-A1A1-C53E9AAFD1D0}"/>
          </ac:picMkLst>
        </pc:picChg>
        <pc:picChg chg="add mod">
          <ac:chgData name="Alexandre Pedarriosse" userId="136f4e367271c852" providerId="LiveId" clId="{A2B8763D-61E6-489F-B478-05445D6A5E71}" dt="2022-03-13T17:08:33.692" v="3257" actId="1440"/>
          <ac:picMkLst>
            <pc:docMk/>
            <pc:sldMk cId="4254785413" sldId="271"/>
            <ac:picMk id="9" creationId="{385937DE-A109-4A47-9D50-DDF344DEF81E}"/>
          </ac:picMkLst>
        </pc:picChg>
      </pc:sldChg>
      <pc:sldChg chg="addSp delSp modSp add del mod">
        <pc:chgData name="Alexandre Pedarriosse" userId="136f4e367271c852" providerId="LiveId" clId="{A2B8763D-61E6-489F-B478-05445D6A5E71}" dt="2022-03-13T22:22:37.392" v="8767" actId="20577"/>
        <pc:sldMkLst>
          <pc:docMk/>
          <pc:sldMk cId="1632211895" sldId="272"/>
        </pc:sldMkLst>
        <pc:spChg chg="mod">
          <ac:chgData name="Alexandre Pedarriosse" userId="136f4e367271c852" providerId="LiveId" clId="{A2B8763D-61E6-489F-B478-05445D6A5E71}" dt="2022-03-13T22:22:37.392" v="8767" actId="20577"/>
          <ac:spMkLst>
            <pc:docMk/>
            <pc:sldMk cId="1632211895" sldId="272"/>
            <ac:spMk id="6" creationId="{E6802647-AE81-4E90-B9E5-9C244FF85451}"/>
          </ac:spMkLst>
        </pc:spChg>
        <pc:spChg chg="mod">
          <ac:chgData name="Alexandre Pedarriosse" userId="136f4e367271c852" providerId="LiveId" clId="{A2B8763D-61E6-489F-B478-05445D6A5E71}" dt="2022-03-13T17:15:36.624" v="3855" actId="20577"/>
          <ac:spMkLst>
            <pc:docMk/>
            <pc:sldMk cId="1632211895" sldId="272"/>
            <ac:spMk id="7" creationId="{8326BED9-630C-480D-8600-4C9AA551FC3A}"/>
          </ac:spMkLst>
        </pc:spChg>
        <pc:picChg chg="add del mod">
          <ac:chgData name="Alexandre Pedarriosse" userId="136f4e367271c852" providerId="LiveId" clId="{A2B8763D-61E6-489F-B478-05445D6A5E71}" dt="2022-03-13T17:16:50.194" v="3860" actId="478"/>
          <ac:picMkLst>
            <pc:docMk/>
            <pc:sldMk cId="1632211895" sldId="272"/>
            <ac:picMk id="3" creationId="{FF0B3BB4-1543-46E9-9FC3-CF79A0871208}"/>
          </ac:picMkLst>
        </pc:picChg>
        <pc:picChg chg="mod">
          <ac:chgData name="Alexandre Pedarriosse" userId="136f4e367271c852" providerId="LiveId" clId="{A2B8763D-61E6-489F-B478-05445D6A5E71}" dt="2022-03-13T17:16:47.099" v="3859" actId="14826"/>
          <ac:picMkLst>
            <pc:docMk/>
            <pc:sldMk cId="1632211895" sldId="272"/>
            <ac:picMk id="9" creationId="{385937DE-A109-4A47-9D50-DDF344DEF81E}"/>
          </ac:picMkLst>
        </pc:picChg>
      </pc:sldChg>
      <pc:sldChg chg="add del">
        <pc:chgData name="Alexandre Pedarriosse" userId="136f4e367271c852" providerId="LiveId" clId="{A2B8763D-61E6-489F-B478-05445D6A5E71}" dt="2022-03-13T17:27:46.128" v="4645" actId="2890"/>
        <pc:sldMkLst>
          <pc:docMk/>
          <pc:sldMk cId="1979904122" sldId="272"/>
        </pc:sldMkLst>
      </pc:sldChg>
      <pc:sldChg chg="addSp delSp modSp add mod">
        <pc:chgData name="Alexandre Pedarriosse" userId="136f4e367271c852" providerId="LiveId" clId="{A2B8763D-61E6-489F-B478-05445D6A5E71}" dt="2022-03-13T22:23:01.621" v="8784" actId="20577"/>
        <pc:sldMkLst>
          <pc:docMk/>
          <pc:sldMk cId="643311456" sldId="273"/>
        </pc:sldMkLst>
        <pc:spChg chg="mod">
          <ac:chgData name="Alexandre Pedarriosse" userId="136f4e367271c852" providerId="LiveId" clId="{A2B8763D-61E6-489F-B478-05445D6A5E71}" dt="2022-03-13T22:23:01.621" v="8784" actId="20577"/>
          <ac:spMkLst>
            <pc:docMk/>
            <pc:sldMk cId="643311456" sldId="273"/>
            <ac:spMk id="6" creationId="{E6802647-AE81-4E90-B9E5-9C244FF85451}"/>
          </ac:spMkLst>
        </pc:spChg>
        <pc:spChg chg="mod">
          <ac:chgData name="Alexandre Pedarriosse" userId="136f4e367271c852" providerId="LiveId" clId="{A2B8763D-61E6-489F-B478-05445D6A5E71}" dt="2022-03-13T17:28:03.425" v="4659" actId="20577"/>
          <ac:spMkLst>
            <pc:docMk/>
            <pc:sldMk cId="643311456" sldId="273"/>
            <ac:spMk id="7" creationId="{8326BED9-630C-480D-8600-4C9AA551FC3A}"/>
          </ac:spMkLst>
        </pc:spChg>
        <pc:picChg chg="add del">
          <ac:chgData name="Alexandre Pedarriosse" userId="136f4e367271c852" providerId="LiveId" clId="{A2B8763D-61E6-489F-B478-05445D6A5E71}" dt="2022-03-13T17:43:17.859" v="4860" actId="478"/>
          <ac:picMkLst>
            <pc:docMk/>
            <pc:sldMk cId="643311456" sldId="273"/>
            <ac:picMk id="3" creationId="{9303F438-2992-4652-A2D4-68F00BA17C34}"/>
          </ac:picMkLst>
        </pc:picChg>
        <pc:picChg chg="mod">
          <ac:chgData name="Alexandre Pedarriosse" userId="136f4e367271c852" providerId="LiveId" clId="{A2B8763D-61E6-489F-B478-05445D6A5E71}" dt="2022-03-13T17:44:55.272" v="4863" actId="14826"/>
          <ac:picMkLst>
            <pc:docMk/>
            <pc:sldMk cId="643311456" sldId="273"/>
            <ac:picMk id="9" creationId="{385937DE-A109-4A47-9D50-DDF344DEF81E}"/>
          </ac:picMkLst>
        </pc:picChg>
        <pc:picChg chg="add mod">
          <ac:chgData name="Alexandre Pedarriosse" userId="136f4e367271c852" providerId="LiveId" clId="{A2B8763D-61E6-489F-B478-05445D6A5E71}" dt="2022-03-13T17:43:24.428" v="4861" actId="1076"/>
          <ac:picMkLst>
            <pc:docMk/>
            <pc:sldMk cId="643311456" sldId="273"/>
            <ac:picMk id="10" creationId="{11F0DC00-DA37-4D3A-825F-4898CD66B10F}"/>
          </ac:picMkLst>
        </pc:picChg>
      </pc:sldChg>
      <pc:sldChg chg="addSp delSp modSp add mod">
        <pc:chgData name="Alexandre Pedarriosse" userId="136f4e367271c852" providerId="LiveId" clId="{A2B8763D-61E6-489F-B478-05445D6A5E71}" dt="2022-03-13T22:26:28.659" v="8939" actId="20577"/>
        <pc:sldMkLst>
          <pc:docMk/>
          <pc:sldMk cId="2766000212" sldId="274"/>
        </pc:sldMkLst>
        <pc:spChg chg="mod">
          <ac:chgData name="Alexandre Pedarriosse" userId="136f4e367271c852" providerId="LiveId" clId="{A2B8763D-61E6-489F-B478-05445D6A5E71}" dt="2022-03-13T22:26:24.099" v="8937" actId="20577"/>
          <ac:spMkLst>
            <pc:docMk/>
            <pc:sldMk cId="2766000212" sldId="274"/>
            <ac:spMk id="17" creationId="{FE317F47-C83E-4139-B03D-9DF8D1627064}"/>
          </ac:spMkLst>
        </pc:spChg>
        <pc:spChg chg="mod">
          <ac:chgData name="Alexandre Pedarriosse" userId="136f4e367271c852" providerId="LiveId" clId="{A2B8763D-61E6-489F-B478-05445D6A5E71}" dt="2022-03-13T22:24:44.551" v="8851" actId="5793"/>
          <ac:spMkLst>
            <pc:docMk/>
            <pc:sldMk cId="2766000212" sldId="274"/>
            <ac:spMk id="22" creationId="{08E51366-6131-4CB3-8B95-D5C1FAC6340E}"/>
          </ac:spMkLst>
        </pc:spChg>
        <pc:spChg chg="mod">
          <ac:chgData name="Alexandre Pedarriosse" userId="136f4e367271c852" providerId="LiveId" clId="{A2B8763D-61E6-489F-B478-05445D6A5E71}" dt="2022-03-13T22:26:26.378" v="8938" actId="20577"/>
          <ac:spMkLst>
            <pc:docMk/>
            <pc:sldMk cId="2766000212" sldId="274"/>
            <ac:spMk id="23" creationId="{5EE0C626-9DAB-4F81-9FB4-D27DD4EAD298}"/>
          </ac:spMkLst>
        </pc:spChg>
        <pc:spChg chg="mod">
          <ac:chgData name="Alexandre Pedarriosse" userId="136f4e367271c852" providerId="LiveId" clId="{A2B8763D-61E6-489F-B478-05445D6A5E71}" dt="2022-03-13T22:26:28.659" v="8939" actId="20577"/>
          <ac:spMkLst>
            <pc:docMk/>
            <pc:sldMk cId="2766000212" sldId="274"/>
            <ac:spMk id="24" creationId="{C01D912C-B3CF-41E9-9F5B-4E7561EBAD96}"/>
          </ac:spMkLst>
        </pc:spChg>
        <pc:spChg chg="mod">
          <ac:chgData name="Alexandre Pedarriosse" userId="136f4e367271c852" providerId="LiveId" clId="{A2B8763D-61E6-489F-B478-05445D6A5E71}" dt="2022-03-13T18:10:09.113" v="6465" actId="20577"/>
          <ac:spMkLst>
            <pc:docMk/>
            <pc:sldMk cId="2766000212" sldId="274"/>
            <ac:spMk id="25" creationId="{90DC5C2A-FD48-4BBB-9753-08C91833D9C6}"/>
          </ac:spMkLst>
        </pc:spChg>
        <pc:picChg chg="add del">
          <ac:chgData name="Alexandre Pedarriosse" userId="136f4e367271c852" providerId="LiveId" clId="{A2B8763D-61E6-489F-B478-05445D6A5E71}" dt="2022-03-13T18:15:05.428" v="6771"/>
          <ac:picMkLst>
            <pc:docMk/>
            <pc:sldMk cId="2766000212" sldId="274"/>
            <ac:picMk id="2" creationId="{AD2CACF3-7834-42CC-B9EE-DC7766B4AAC0}"/>
          </ac:picMkLst>
        </pc:picChg>
        <pc:picChg chg="add mod">
          <ac:chgData name="Alexandre Pedarriosse" userId="136f4e367271c852" providerId="LiveId" clId="{A2B8763D-61E6-489F-B478-05445D6A5E71}" dt="2022-03-13T18:10:54.440" v="6470" actId="14826"/>
          <ac:picMkLst>
            <pc:docMk/>
            <pc:sldMk cId="2766000212" sldId="274"/>
            <ac:picMk id="14" creationId="{B67CDA26-2187-4EF9-9366-891317DC608F}"/>
          </ac:picMkLst>
        </pc:picChg>
        <pc:picChg chg="del mod">
          <ac:chgData name="Alexandre Pedarriosse" userId="136f4e367271c852" providerId="LiveId" clId="{A2B8763D-61E6-489F-B478-05445D6A5E71}" dt="2022-03-13T18:10:35.785" v="6467" actId="478"/>
          <ac:picMkLst>
            <pc:docMk/>
            <pc:sldMk cId="2766000212" sldId="274"/>
            <ac:picMk id="18" creationId="{27298FE3-F363-492B-B3DC-5FEFC354D97B}"/>
          </ac:picMkLst>
        </pc:picChg>
        <pc:picChg chg="mod">
          <ac:chgData name="Alexandre Pedarriosse" userId="136f4e367271c852" providerId="LiveId" clId="{A2B8763D-61E6-489F-B478-05445D6A5E71}" dt="2022-03-13T18:15:14.505" v="6772" actId="14826"/>
          <ac:picMkLst>
            <pc:docMk/>
            <pc:sldMk cId="2766000212" sldId="274"/>
            <ac:picMk id="19" creationId="{D8B2103F-8998-406C-8B5B-7F0FCCAE3377}"/>
          </ac:picMkLst>
        </pc:picChg>
        <pc:picChg chg="mod">
          <ac:chgData name="Alexandre Pedarriosse" userId="136f4e367271c852" providerId="LiveId" clId="{A2B8763D-61E6-489F-B478-05445D6A5E71}" dt="2022-03-13T18:15:34.997" v="6773" actId="14826"/>
          <ac:picMkLst>
            <pc:docMk/>
            <pc:sldMk cId="2766000212" sldId="274"/>
            <ac:picMk id="20" creationId="{B1EED8D8-466F-4488-BD24-9EF7FB17DAD0}"/>
          </ac:picMkLst>
        </pc:picChg>
        <pc:picChg chg="mod">
          <ac:chgData name="Alexandre Pedarriosse" userId="136f4e367271c852" providerId="LiveId" clId="{A2B8763D-61E6-489F-B478-05445D6A5E71}" dt="2022-03-13T18:16:22.440" v="6774" actId="14826"/>
          <ac:picMkLst>
            <pc:docMk/>
            <pc:sldMk cId="2766000212" sldId="274"/>
            <ac:picMk id="21" creationId="{B3CFDFDD-6F17-425F-A64E-397DB29FD726}"/>
          </ac:picMkLst>
        </pc:picChg>
      </pc:sldChg>
      <pc:sldChg chg="addSp delSp modSp add mod">
        <pc:chgData name="Alexandre Pedarriosse" userId="136f4e367271c852" providerId="LiveId" clId="{A2B8763D-61E6-489F-B478-05445D6A5E71}" dt="2022-03-13T22:26:18.695" v="8936" actId="20577"/>
        <pc:sldMkLst>
          <pc:docMk/>
          <pc:sldMk cId="796594870" sldId="275"/>
        </pc:sldMkLst>
        <pc:spChg chg="mod">
          <ac:chgData name="Alexandre Pedarriosse" userId="136f4e367271c852" providerId="LiveId" clId="{A2B8763D-61E6-489F-B478-05445D6A5E71}" dt="2022-03-13T18:28:11.713" v="7322" actId="20577"/>
          <ac:spMkLst>
            <pc:docMk/>
            <pc:sldMk cId="796594870" sldId="275"/>
            <ac:spMk id="17" creationId="{FE317F47-C83E-4139-B03D-9DF8D1627064}"/>
          </ac:spMkLst>
        </pc:spChg>
        <pc:spChg chg="mod">
          <ac:chgData name="Alexandre Pedarriosse" userId="136f4e367271c852" providerId="LiveId" clId="{A2B8763D-61E6-489F-B478-05445D6A5E71}" dt="2022-03-13T22:26:18.695" v="8936" actId="20577"/>
          <ac:spMkLst>
            <pc:docMk/>
            <pc:sldMk cId="796594870" sldId="275"/>
            <ac:spMk id="22" creationId="{08E51366-6131-4CB3-8B95-D5C1FAC6340E}"/>
          </ac:spMkLst>
        </pc:spChg>
        <pc:spChg chg="mod">
          <ac:chgData name="Alexandre Pedarriosse" userId="136f4e367271c852" providerId="LiveId" clId="{A2B8763D-61E6-489F-B478-05445D6A5E71}" dt="2022-03-13T22:26:16.242" v="8935" actId="20577"/>
          <ac:spMkLst>
            <pc:docMk/>
            <pc:sldMk cId="796594870" sldId="275"/>
            <ac:spMk id="23" creationId="{5EE0C626-9DAB-4F81-9FB4-D27DD4EAD298}"/>
          </ac:spMkLst>
        </pc:spChg>
        <pc:spChg chg="mod">
          <ac:chgData name="Alexandre Pedarriosse" userId="136f4e367271c852" providerId="LiveId" clId="{A2B8763D-61E6-489F-B478-05445D6A5E71}" dt="2022-03-13T18:33:02.669" v="7908" actId="20577"/>
          <ac:spMkLst>
            <pc:docMk/>
            <pc:sldMk cId="796594870" sldId="275"/>
            <ac:spMk id="24" creationId="{C01D912C-B3CF-41E9-9F5B-4E7561EBAD96}"/>
          </ac:spMkLst>
        </pc:spChg>
        <pc:spChg chg="mod">
          <ac:chgData name="Alexandre Pedarriosse" userId="136f4e367271c852" providerId="LiveId" clId="{A2B8763D-61E6-489F-B478-05445D6A5E71}" dt="2022-03-13T22:25:40.406" v="8934" actId="20577"/>
          <ac:spMkLst>
            <pc:docMk/>
            <pc:sldMk cId="796594870" sldId="275"/>
            <ac:spMk id="25" creationId="{90DC5C2A-FD48-4BBB-9753-08C91833D9C6}"/>
          </ac:spMkLst>
        </pc:spChg>
        <pc:picChg chg="mod">
          <ac:chgData name="Alexandre Pedarriosse" userId="136f4e367271c852" providerId="LiveId" clId="{A2B8763D-61E6-489F-B478-05445D6A5E71}" dt="2022-03-13T18:22:07.491" v="7071" actId="14826"/>
          <ac:picMkLst>
            <pc:docMk/>
            <pc:sldMk cId="796594870" sldId="275"/>
            <ac:picMk id="6" creationId="{75880AB4-DE9A-41E6-8062-A3BC53390E06}"/>
          </ac:picMkLst>
        </pc:picChg>
        <pc:picChg chg="del mod">
          <ac:chgData name="Alexandre Pedarriosse" userId="136f4e367271c852" providerId="LiveId" clId="{A2B8763D-61E6-489F-B478-05445D6A5E71}" dt="2022-03-13T18:24:02.558" v="7077" actId="478"/>
          <ac:picMkLst>
            <pc:docMk/>
            <pc:sldMk cId="796594870" sldId="275"/>
            <ac:picMk id="14" creationId="{B67CDA26-2187-4EF9-9366-891317DC608F}"/>
          </ac:picMkLst>
        </pc:picChg>
        <pc:picChg chg="add mod">
          <ac:chgData name="Alexandre Pedarriosse" userId="136f4e367271c852" providerId="LiveId" clId="{A2B8763D-61E6-489F-B478-05445D6A5E71}" dt="2022-03-13T18:26:00.923" v="7081" actId="14826"/>
          <ac:picMkLst>
            <pc:docMk/>
            <pc:sldMk cId="796594870" sldId="275"/>
            <ac:picMk id="15" creationId="{632B901F-7B74-44A1-ABB6-EF0F5B714D4B}"/>
          </ac:picMkLst>
        </pc:picChg>
        <pc:picChg chg="mod">
          <ac:chgData name="Alexandre Pedarriosse" userId="136f4e367271c852" providerId="LiveId" clId="{A2B8763D-61E6-489F-B478-05445D6A5E71}" dt="2022-03-13T18:24:22.154" v="7080" actId="14826"/>
          <ac:picMkLst>
            <pc:docMk/>
            <pc:sldMk cId="796594870" sldId="275"/>
            <ac:picMk id="19" creationId="{D8B2103F-8998-406C-8B5B-7F0FCCAE3377}"/>
          </ac:picMkLst>
        </pc:picChg>
        <pc:picChg chg="mod">
          <ac:chgData name="Alexandre Pedarriosse" userId="136f4e367271c852" providerId="LiveId" clId="{A2B8763D-61E6-489F-B478-05445D6A5E71}" dt="2022-03-13T18:23:54.235" v="7076" actId="14826"/>
          <ac:picMkLst>
            <pc:docMk/>
            <pc:sldMk cId="796594870" sldId="275"/>
            <ac:picMk id="20" creationId="{B1EED8D8-466F-4488-BD24-9EF7FB17DAD0}"/>
          </ac:picMkLst>
        </pc:picChg>
        <pc:picChg chg="mod">
          <ac:chgData name="Alexandre Pedarriosse" userId="136f4e367271c852" providerId="LiveId" clId="{A2B8763D-61E6-489F-B478-05445D6A5E71}" dt="2022-03-13T18:23:44.764" v="7075" actId="14826"/>
          <ac:picMkLst>
            <pc:docMk/>
            <pc:sldMk cId="796594870" sldId="275"/>
            <ac:picMk id="21" creationId="{B3CFDFDD-6F17-425F-A64E-397DB29FD726}"/>
          </ac:picMkLst>
        </pc:picChg>
      </pc:sldChg>
      <pc:sldChg chg="addSp delSp modSp add mod ord">
        <pc:chgData name="Alexandre Pedarriosse" userId="136f4e367271c852" providerId="LiveId" clId="{A2B8763D-61E6-489F-B478-05445D6A5E71}" dt="2022-03-13T18:49:28.841" v="8577" actId="20577"/>
        <pc:sldMkLst>
          <pc:docMk/>
          <pc:sldMk cId="2137408656" sldId="276"/>
        </pc:sldMkLst>
        <pc:spChg chg="mod">
          <ac:chgData name="Alexandre Pedarriosse" userId="136f4e367271c852" providerId="LiveId" clId="{A2B8763D-61E6-489F-B478-05445D6A5E71}" dt="2022-03-13T18:35:43.950" v="7969" actId="20577"/>
          <ac:spMkLst>
            <pc:docMk/>
            <pc:sldMk cId="2137408656" sldId="276"/>
            <ac:spMk id="5" creationId="{19767892-5C77-4FC7-8BA4-B80513A74091}"/>
          </ac:spMkLst>
        </pc:spChg>
        <pc:spChg chg="del mod">
          <ac:chgData name="Alexandre Pedarriosse" userId="136f4e367271c852" providerId="LiveId" clId="{A2B8763D-61E6-489F-B478-05445D6A5E71}" dt="2022-03-13T18:39:37.772" v="7977"/>
          <ac:spMkLst>
            <pc:docMk/>
            <pc:sldMk cId="2137408656" sldId="276"/>
            <ac:spMk id="6" creationId="{E6802647-AE81-4E90-B9E5-9C244FF85451}"/>
          </ac:spMkLst>
        </pc:spChg>
        <pc:spChg chg="del">
          <ac:chgData name="Alexandre Pedarriosse" userId="136f4e367271c852" providerId="LiveId" clId="{A2B8763D-61E6-489F-B478-05445D6A5E71}" dt="2022-03-13T18:39:10.806" v="7971" actId="478"/>
          <ac:spMkLst>
            <pc:docMk/>
            <pc:sldMk cId="2137408656" sldId="276"/>
            <ac:spMk id="7" creationId="{8326BED9-630C-480D-8600-4C9AA551FC3A}"/>
          </ac:spMkLst>
        </pc:spChg>
        <pc:spChg chg="add mod">
          <ac:chgData name="Alexandre Pedarriosse" userId="136f4e367271c852" providerId="LiveId" clId="{A2B8763D-61E6-489F-B478-05445D6A5E71}" dt="2022-03-13T18:49:28.841" v="8577" actId="20577"/>
          <ac:spMkLst>
            <pc:docMk/>
            <pc:sldMk cId="2137408656" sldId="276"/>
            <ac:spMk id="10" creationId="{254A9ABF-5A61-49A7-BBE1-5CD2CED7BB95}"/>
          </ac:spMkLst>
        </pc:spChg>
        <pc:picChg chg="add mod">
          <ac:chgData name="Alexandre Pedarriosse" userId="136f4e367271c852" providerId="LiveId" clId="{A2B8763D-61E6-489F-B478-05445D6A5E71}" dt="2022-03-13T18:40:18.448" v="7979" actId="14826"/>
          <ac:picMkLst>
            <pc:docMk/>
            <pc:sldMk cId="2137408656" sldId="276"/>
            <ac:picMk id="8" creationId="{E656B963-9980-40F7-A76B-2919FE07EF43}"/>
          </ac:picMkLst>
        </pc:picChg>
        <pc:picChg chg="mod">
          <ac:chgData name="Alexandre Pedarriosse" userId="136f4e367271c852" providerId="LiveId" clId="{A2B8763D-61E6-489F-B478-05445D6A5E71}" dt="2022-03-13T18:35:16.471" v="7913" actId="14826"/>
          <ac:picMkLst>
            <pc:docMk/>
            <pc:sldMk cId="2137408656" sldId="276"/>
            <ac:picMk id="9" creationId="{385937DE-A109-4A47-9D50-DDF344DEF8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36781-F39D-49BE-A009-7F90C6797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7A9C1B-5D78-4A3F-A6CC-F99F613A6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8689E-B51F-491C-8CBD-5F2D5571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644656-BA17-44EF-BC53-A63AC109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33462-43A1-4CBA-A3ED-9E379BA6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5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18CFC-C2DA-497D-A524-55C902C6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845719-493C-4264-B91C-49D877F9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5D3A6-64F7-4531-B8C3-EBC6989A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E2BEF-F081-439D-98D5-18257117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8EBCD-8968-46E6-AFCC-391292CB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3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48B81B-C105-4EB2-BEAD-689BCE641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62FFC6-A378-43A7-BBF4-DB5BC1BD4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F0361-646D-4051-A124-867985EA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3A5A7A-1302-4032-A950-4556A101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D6BD0-BB35-4E02-A0BC-C352A5F2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77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AAF06-8FA3-40C3-8871-09A578B8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B73F9-CDEA-48B2-9422-BA090444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6DAB5-67E1-4880-938D-25B9519A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88EEA-46D8-4EF3-81B2-DEEF38C4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5EC54B-7FE7-4B92-92AB-DE42171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F1DEB-8485-4AF9-873F-6E458A58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8C23A1-001C-4660-9764-E41DD5D8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193B6-EDDF-43F2-BCDC-542C08ED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B03F4-4F7A-4991-93F4-FDE8DBFF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D49F5D-B974-4DCF-A796-134A59A5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4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357AF-3FEA-4417-9CD2-BB68D510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55D0C-7AD0-4857-A920-ED629E78A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DE5AF8-8EF3-4CB2-9427-D11F796E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1E86D1-86F8-43C2-8679-69D8A52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252BCE-3704-446E-951A-59C73D3A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53F2F3-82C8-41A1-B78C-FAAC7E30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9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F1C50-68C9-41B5-918F-1A75BDFA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9226CC-88AA-4A38-A8B4-B3D0BD348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C1CF31-F42D-4B7D-A31B-17D01CAEC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423B16-A07E-4D68-A7C2-3DC6CEF17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57BA32-9832-4522-8740-20690AB8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0A1BED-CA46-4EDB-A3F8-7A04A191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D691C2-038B-401A-9932-AC0342D1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611CC9-22BB-49E0-B440-CDEECF96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0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5F5DD-E7A7-44EB-940C-AE36D339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FA14E7-62EC-46BB-B8E3-46A61797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65EF64-90F1-4AC4-B9C5-3CFAE32C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E8321D-9AAB-4D4F-88E1-E666357C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1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FFCB37-8098-4178-AB11-651DBC7C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7BBC15-BEDB-4CF3-B706-33651ECA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27CE60-75C2-4BE3-ACD0-FA6D92E2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76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DF46B-6209-4D48-AC31-C5FD5F59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B46DFF-9640-4356-AB3B-EB01EB48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64091-F655-48EB-BF64-1D73B905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A4849B-3345-49FA-B4CD-9F699FEE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C0066B-1EA3-473F-AFB6-8AD132A9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9850F6-BCD9-4474-928F-6516B2EE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8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9CD86-3CE8-4ABD-B91E-2A94527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00C570-E2A3-4AD2-AB84-6E95B9C7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3801CE-DD77-4420-8DAE-0768433D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EE5D8F-21FE-4F29-BF80-7728D0F2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794459-3A28-4850-A755-DB25637A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320140-AD9E-4B81-BCD1-A41AC477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1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135B80-A009-41AC-9F3D-F57B53C8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24DF9C-853C-495B-B95C-31D387FE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6FC82D-05FE-4697-9625-A42480EF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940A-D9B8-4198-ADD1-81DB252D6663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C0A557-32F0-485B-A744-8BAFB60AA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609F5-455E-40A0-9B63-A16FFD112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2C9C-558F-481B-922E-15CB792C6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ots.gouv.fr/accuei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D436E1-7507-4883-A536-EF0BFEAA9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17" y="248615"/>
            <a:ext cx="5079365" cy="25396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3DFB19-0AD9-42C2-A128-D5522FDCF36D}"/>
              </a:ext>
            </a:extLst>
          </p:cNvPr>
          <p:cNvSpPr txBox="1"/>
          <p:nvPr/>
        </p:nvSpPr>
        <p:spPr>
          <a:xfrm>
            <a:off x="1825689" y="3429000"/>
            <a:ext cx="8540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1A1919"/>
                </a:solidFill>
                <a:latin typeface="Rastanty Cortez" panose="020B0604020202020204" pitchFamily="2" charset="0"/>
              </a:rPr>
              <a:t>Une application aussi simple à utiliser que celle du Pôle Emploi, Mais à destination des entrepreneurs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4C8D10-9C63-44E4-BD48-BD677DA7AB87}"/>
              </a:ext>
            </a:extLst>
          </p:cNvPr>
          <p:cNvSpPr txBox="1"/>
          <p:nvPr/>
        </p:nvSpPr>
        <p:spPr>
          <a:xfrm>
            <a:off x="307570" y="6027003"/>
            <a:ext cx="1188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1A1919"/>
                </a:solidFill>
                <a:latin typeface="Montserrat" panose="00000500000000000000" pitchFamily="50" charset="0"/>
              </a:rPr>
              <a:t>Alexandre Pedarriosse</a:t>
            </a:r>
          </a:p>
          <a:p>
            <a:pPr algn="r"/>
            <a:r>
              <a:rPr lang="fr-FR" sz="1600" dirty="0">
                <a:solidFill>
                  <a:srgbClr val="1A1919"/>
                </a:solidFill>
                <a:latin typeface="Montserrat" panose="00000500000000000000" pitchFamily="50" charset="0"/>
              </a:rPr>
              <a:t>Examen certifiant : La démarche UI/UX d’une solution digitale</a:t>
            </a:r>
          </a:p>
          <a:p>
            <a:pPr algn="r"/>
            <a:r>
              <a:rPr lang="fr-FR" sz="1600" dirty="0">
                <a:solidFill>
                  <a:srgbClr val="1A1919"/>
                </a:solidFill>
                <a:latin typeface="Montserrat" panose="00000500000000000000" pitchFamily="50" charset="0"/>
              </a:rPr>
              <a:t>13 mars 2022</a:t>
            </a:r>
          </a:p>
        </p:txBody>
      </p:sp>
    </p:spTree>
    <p:extLst>
      <p:ext uri="{BB962C8B-B14F-4D97-AF65-F5344CB8AC3E}">
        <p14:creationId xmlns:p14="http://schemas.microsoft.com/office/powerpoint/2010/main" val="10539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7CC6BA-7A42-4472-A99F-B19642CF172D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9767892-5C77-4FC7-8BA4-B80513A74091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Principales fonctionnalités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802647-AE81-4E90-B9E5-9C244FF85451}"/>
              </a:ext>
            </a:extLst>
          </p:cNvPr>
          <p:cNvSpPr txBox="1"/>
          <p:nvPr/>
        </p:nvSpPr>
        <p:spPr>
          <a:xfrm>
            <a:off x="838201" y="1153886"/>
            <a:ext cx="5817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+mj-lt"/>
              </a:rPr>
              <a:t>Le fonctionnement de l’attestation de vigilance est identique à l’attestation de chiffre d’affaires.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Une seule exception, si le paiement des cotisations n’est pas en règle, un message d’alerte s’affichera et il ne sera pas possible d’envoyer d’attestation.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26BED9-630C-480D-8600-4C9AA551FC3A}"/>
              </a:ext>
            </a:extLst>
          </p:cNvPr>
          <p:cNvSpPr txBox="1"/>
          <p:nvPr/>
        </p:nvSpPr>
        <p:spPr>
          <a:xfrm>
            <a:off x="838200" y="26851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Montserrat" panose="00000500000000000000" pitchFamily="50" charset="0"/>
              </a:rPr>
              <a:t>Attestation de vigilance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85937DE-A109-4A47-9D50-DDF344DE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3553" y="1066800"/>
            <a:ext cx="2067883" cy="447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F0DC00-DA37-4D3A-825F-4898CD66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3813" y="1066799"/>
            <a:ext cx="2067883" cy="447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31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416B0-9ED5-454A-9D51-A0ABE4A4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err="1">
                <a:latin typeface="Montserrat" panose="00000500000000000000" pitchFamily="50" charset="0"/>
              </a:rPr>
              <a:t>Parcours</a:t>
            </a:r>
            <a:r>
              <a:rPr lang="en-US" sz="5000">
                <a:latin typeface="Montserrat" panose="00000500000000000000" pitchFamily="50" charset="0"/>
              </a:rPr>
              <a:t> </a:t>
            </a:r>
            <a:r>
              <a:rPr lang="en-US" sz="5000" err="1">
                <a:latin typeface="Montserrat" panose="00000500000000000000" pitchFamily="50" charset="0"/>
              </a:rPr>
              <a:t>utilisateur</a:t>
            </a:r>
            <a:r>
              <a:rPr lang="en-US" sz="5000">
                <a:latin typeface="Montserrat" panose="00000500000000000000" pitchFamily="50" charset="0"/>
              </a:rPr>
              <a:t> </a:t>
            </a:r>
            <a:r>
              <a:rPr lang="en-US" sz="5000" err="1">
                <a:latin typeface="Montserrat" panose="00000500000000000000" pitchFamily="50" charset="0"/>
              </a:rPr>
              <a:t>idéal</a:t>
            </a:r>
            <a:endParaRPr lang="en-US" sz="5000">
              <a:latin typeface="Montserrat" panose="00000500000000000000" pitchFamily="50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D314A2E-C2D4-4684-A6F2-20576A5F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4005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C22905-4FE6-40F4-8E16-8AC762A8F0E2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3B9BE-9DEA-487B-BCF0-055C518F331B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Parcours utilisateur : création d’un compte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880AB4-DE9A-41E6-8062-A3BC5339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36" y="217924"/>
            <a:ext cx="2067882" cy="447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E317F47-C83E-4139-B03D-9DF8D1627064}"/>
              </a:ext>
            </a:extLst>
          </p:cNvPr>
          <p:cNvSpPr txBox="1"/>
          <p:nvPr/>
        </p:nvSpPr>
        <p:spPr>
          <a:xfrm>
            <a:off x="2777465" y="4757617"/>
            <a:ext cx="206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>
                <a:latin typeface="+mj-lt"/>
              </a:rPr>
              <a:t>Notre utilisateur va compléter le formulaire de création de compte, cette opération ne se fera qu’une seule fois.</a:t>
            </a:r>
          </a:p>
          <a:p>
            <a:pPr algn="just"/>
            <a:endParaRPr lang="fr-FR" sz="120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7298FE3-F363-492B-B3DC-5FEFC354D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2605" y="217926"/>
            <a:ext cx="1469046" cy="447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8B2103F-8998-406C-8B5B-7F0FCCAE3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238" y="217927"/>
            <a:ext cx="2067882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1EED8D8-466F-4488-BD24-9EF7FB17D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289" y="217926"/>
            <a:ext cx="2067882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CFDFDD-6F17-425F-A64E-397DB29FD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342" y="217926"/>
            <a:ext cx="2067882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8E51366-6131-4CB3-8B95-D5C1FAC6340E}"/>
              </a:ext>
            </a:extLst>
          </p:cNvPr>
          <p:cNvSpPr txBox="1"/>
          <p:nvPr/>
        </p:nvSpPr>
        <p:spPr>
          <a:xfrm>
            <a:off x="7448717" y="4757617"/>
            <a:ext cx="2067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>
                <a:latin typeface="+mj-lt"/>
              </a:rPr>
              <a:t>Après validation des données utilisateur, ce dernier pourra sélectionner les catégories de CA qui s’appliquent à lui, ainsi que le mode de paiement des cotisations</a:t>
            </a:r>
          </a:p>
          <a:p>
            <a:pPr algn="just"/>
            <a:endParaRPr lang="fr-FR" sz="120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EE0C626-9DAB-4F81-9FB4-D27DD4EAD298}"/>
              </a:ext>
            </a:extLst>
          </p:cNvPr>
          <p:cNvSpPr txBox="1"/>
          <p:nvPr/>
        </p:nvSpPr>
        <p:spPr>
          <a:xfrm>
            <a:off x="5113091" y="4757617"/>
            <a:ext cx="206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>
                <a:latin typeface="+mj-lt"/>
              </a:rPr>
              <a:t>Une fois le formulaire complété et validé. L’utilisateur pourra vérifier sa saisie et éventuellement corriger.</a:t>
            </a:r>
          </a:p>
          <a:p>
            <a:pPr algn="just"/>
            <a:endParaRPr lang="fr-FR" sz="1200">
              <a:latin typeface="+mj-lt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01D912C-B3CF-41E9-9F5B-4E7561EBAD96}"/>
              </a:ext>
            </a:extLst>
          </p:cNvPr>
          <p:cNvSpPr txBox="1"/>
          <p:nvPr/>
        </p:nvSpPr>
        <p:spPr>
          <a:xfrm>
            <a:off x="9784342" y="4757617"/>
            <a:ext cx="2067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>
                <a:latin typeface="+mj-lt"/>
              </a:rPr>
              <a:t>Après validation de la méthode de paiement, un accusé de réception s’affiche. La création du compte devra être validée via un lien envoyé par email.</a:t>
            </a:r>
          </a:p>
          <a:p>
            <a:pPr algn="just"/>
            <a:endParaRPr lang="fr-FR" sz="1200">
              <a:latin typeface="+mj-lt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DC5C2A-FD48-4BBB-9753-08C91833D9C6}"/>
              </a:ext>
            </a:extLst>
          </p:cNvPr>
          <p:cNvSpPr txBox="1"/>
          <p:nvPr/>
        </p:nvSpPr>
        <p:spPr>
          <a:xfrm>
            <a:off x="441839" y="4757617"/>
            <a:ext cx="206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>
                <a:latin typeface="+mj-lt"/>
              </a:rPr>
              <a:t>Notre utilisateur n’a pas encore créé son compte URSSAF. Il va pouvoir le faire en cliquant sur « Je n’ai pas de compte »</a:t>
            </a:r>
          </a:p>
          <a:p>
            <a:pPr algn="just"/>
            <a:endParaRPr lang="fr-FR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87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C22905-4FE6-40F4-8E16-8AC762A8F0E2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3B9BE-9DEA-487B-BCF0-055C518F331B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Parcours utilisateur : création d’un compte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880AB4-DE9A-41E6-8062-A3BC5339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36" y="217924"/>
            <a:ext cx="2067882" cy="447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E317F47-C83E-4139-B03D-9DF8D1627064}"/>
              </a:ext>
            </a:extLst>
          </p:cNvPr>
          <p:cNvSpPr txBox="1"/>
          <p:nvPr/>
        </p:nvSpPr>
        <p:spPr>
          <a:xfrm>
            <a:off x="2777465" y="4757617"/>
            <a:ext cx="2067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+mj-lt"/>
              </a:rPr>
              <a:t>Il a trois moyens de se connecter. </a:t>
            </a:r>
          </a:p>
          <a:p>
            <a:pPr algn="just"/>
            <a:r>
              <a:rPr lang="fr-FR" sz="1200" dirty="0">
                <a:latin typeface="+mj-lt"/>
              </a:rPr>
              <a:t>Il choisira le moyen classique ID + mot de passe. (Ou bien une identification digitale ou </a:t>
            </a:r>
            <a:r>
              <a:rPr lang="fr-FR" sz="1200" dirty="0" err="1">
                <a:latin typeface="+mj-lt"/>
              </a:rPr>
              <a:t>NetEntreprise</a:t>
            </a:r>
            <a:r>
              <a:rPr lang="fr-FR" sz="1200" dirty="0">
                <a:latin typeface="+mj-lt"/>
              </a:rPr>
              <a:t>).</a:t>
            </a:r>
          </a:p>
          <a:p>
            <a:pPr algn="just"/>
            <a:endParaRPr lang="fr-FR" sz="1200" dirty="0">
              <a:latin typeface="+mj-lt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8B2103F-8998-406C-8B5B-7F0FCCAE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238" y="217927"/>
            <a:ext cx="2067881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1EED8D8-466F-4488-BD24-9EF7FB17D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289" y="217926"/>
            <a:ext cx="2067881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CFDFDD-6F17-425F-A64E-397DB29FD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342" y="217926"/>
            <a:ext cx="2067881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8E51366-6131-4CB3-8B95-D5C1FAC6340E}"/>
              </a:ext>
            </a:extLst>
          </p:cNvPr>
          <p:cNvSpPr txBox="1"/>
          <p:nvPr/>
        </p:nvSpPr>
        <p:spPr>
          <a:xfrm>
            <a:off x="7448717" y="4757617"/>
            <a:ext cx="206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+mj-lt"/>
              </a:rPr>
              <a:t>Il aura également accès via le menu burger, aux modifications de paramètres, notifications, mentions légales et déconnexion…</a:t>
            </a:r>
          </a:p>
          <a:p>
            <a:pPr algn="just"/>
            <a:endParaRPr lang="fr-FR" sz="12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EE0C626-9DAB-4F81-9FB4-D27DD4EAD298}"/>
              </a:ext>
            </a:extLst>
          </p:cNvPr>
          <p:cNvSpPr txBox="1"/>
          <p:nvPr/>
        </p:nvSpPr>
        <p:spPr>
          <a:xfrm>
            <a:off x="5113091" y="4757617"/>
            <a:ext cx="206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+mj-lt"/>
              </a:rPr>
              <a:t>Une fois connecté l’utilisateur pourra utiliser les 3 fonctionnalités principales.</a:t>
            </a:r>
          </a:p>
          <a:p>
            <a:pPr algn="just"/>
            <a:endParaRPr lang="fr-FR" sz="1200" dirty="0">
              <a:latin typeface="+mj-lt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01D912C-B3CF-41E9-9F5B-4E7561EBAD96}"/>
              </a:ext>
            </a:extLst>
          </p:cNvPr>
          <p:cNvSpPr txBox="1"/>
          <p:nvPr/>
        </p:nvSpPr>
        <p:spPr>
          <a:xfrm>
            <a:off x="9784342" y="4757617"/>
            <a:ext cx="206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+mj-lt"/>
              </a:rPr>
              <a:t>Ici un exemple des options de notifications.</a:t>
            </a:r>
          </a:p>
          <a:p>
            <a:pPr algn="just"/>
            <a:endParaRPr lang="fr-FR" sz="1200" dirty="0">
              <a:latin typeface="+mj-lt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DC5C2A-FD48-4BBB-9753-08C91833D9C6}"/>
              </a:ext>
            </a:extLst>
          </p:cNvPr>
          <p:cNvSpPr txBox="1"/>
          <p:nvPr/>
        </p:nvSpPr>
        <p:spPr>
          <a:xfrm>
            <a:off x="441839" y="4757617"/>
            <a:ext cx="206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>
                <a:latin typeface="+mj-lt"/>
              </a:rPr>
              <a:t>Notre utilisateur vient de créer son compte il devra se connecter via la première page.</a:t>
            </a:r>
          </a:p>
          <a:p>
            <a:pPr algn="just"/>
            <a:endParaRPr lang="fr-FR" sz="1200"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7CDA26-2187-4EF9-9366-891317DC6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3185" y="217925"/>
            <a:ext cx="2067882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00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C22905-4FE6-40F4-8E16-8AC762A8F0E2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3B9BE-9DEA-487B-BCF0-055C518F331B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Parcours utilisateur : création d’un compte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880AB4-DE9A-41E6-8062-A3BC5339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36" y="217925"/>
            <a:ext cx="2067882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E317F47-C83E-4139-B03D-9DF8D1627064}"/>
              </a:ext>
            </a:extLst>
          </p:cNvPr>
          <p:cNvSpPr txBox="1"/>
          <p:nvPr/>
        </p:nvSpPr>
        <p:spPr>
          <a:xfrm>
            <a:off x="2777465" y="4757617"/>
            <a:ext cx="206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>
                <a:latin typeface="+mj-lt"/>
              </a:rPr>
              <a:t>Seul la ou les catégories de CA sélectionnés dans les paramètres sont saisissables.</a:t>
            </a:r>
          </a:p>
          <a:p>
            <a:pPr algn="just"/>
            <a:endParaRPr lang="fr-FR" sz="1200">
              <a:latin typeface="+mj-lt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8B2103F-8998-406C-8B5B-7F0FCCAE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903" y="217927"/>
            <a:ext cx="1492551" cy="4477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1EED8D8-466F-4488-BD24-9EF7FB17D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289" y="217927"/>
            <a:ext cx="2067881" cy="447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CFDFDD-6F17-425F-A64E-397DB29FD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4342" y="217927"/>
            <a:ext cx="2067881" cy="447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8E51366-6131-4CB3-8B95-D5C1FAC6340E}"/>
              </a:ext>
            </a:extLst>
          </p:cNvPr>
          <p:cNvSpPr txBox="1"/>
          <p:nvPr/>
        </p:nvSpPr>
        <p:spPr>
          <a:xfrm>
            <a:off x="7448717" y="4757617"/>
            <a:ext cx="206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+mj-lt"/>
              </a:rPr>
              <a:t>Une fois le récapitulatif validé, un rappel des montants déclarés et à payer, ainsi qu’un rappel du mode de paiement sont fait. Il est toujours possible à ce stade de rectifier.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EE0C626-9DAB-4F81-9FB4-D27DD4EAD298}"/>
              </a:ext>
            </a:extLst>
          </p:cNvPr>
          <p:cNvSpPr txBox="1"/>
          <p:nvPr/>
        </p:nvSpPr>
        <p:spPr>
          <a:xfrm>
            <a:off x="5113091" y="4757617"/>
            <a:ext cx="2067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+mj-lt"/>
              </a:rPr>
              <a:t>Une fois le CA validé, un récapitulatif de la déclaration ainsi qu’un calcul des cotisation s’affichent. </a:t>
            </a:r>
          </a:p>
          <a:p>
            <a:pPr algn="just"/>
            <a:r>
              <a:rPr lang="fr-FR" sz="1200" dirty="0">
                <a:latin typeface="+mj-lt"/>
              </a:rPr>
              <a:t>En cas d’erreur la déclaration peut être corrigée.</a:t>
            </a:r>
          </a:p>
          <a:p>
            <a:pPr algn="just"/>
            <a:endParaRPr lang="fr-FR" sz="1200" dirty="0">
              <a:latin typeface="+mj-lt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01D912C-B3CF-41E9-9F5B-4E7561EBAD96}"/>
              </a:ext>
            </a:extLst>
          </p:cNvPr>
          <p:cNvSpPr txBox="1"/>
          <p:nvPr/>
        </p:nvSpPr>
        <p:spPr>
          <a:xfrm>
            <a:off x="9784342" y="4757617"/>
            <a:ext cx="2067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>
                <a:latin typeface="+mj-lt"/>
              </a:rPr>
              <a:t>Une fois le récapitulatif validé, un accusé de déclaration s’affiche avec un rappel du mode de paiement. Parallèlement un email est envoyé.</a:t>
            </a:r>
          </a:p>
          <a:p>
            <a:pPr algn="just"/>
            <a:endParaRPr lang="fr-FR" sz="1200">
              <a:latin typeface="+mj-lt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DC5C2A-FD48-4BBB-9753-08C91833D9C6}"/>
              </a:ext>
            </a:extLst>
          </p:cNvPr>
          <p:cNvSpPr txBox="1"/>
          <p:nvPr/>
        </p:nvSpPr>
        <p:spPr>
          <a:xfrm>
            <a:off x="441839" y="4757617"/>
            <a:ext cx="206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+mj-lt"/>
              </a:rPr>
              <a:t>Notre utilisateur déclare son CA pour la période en cours automatiquement affichée en haut de l’écran.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32B901F-7B74-44A1-ABB6-EF0F5B714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465" y="217925"/>
            <a:ext cx="2067880" cy="447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59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00E62-7C50-4EDE-B39B-AE809E8F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899" y="2908816"/>
            <a:ext cx="5453101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latin typeface="Montserrat" panose="00000500000000000000" pitchFamily="50" charset="0"/>
              </a:rPr>
              <a:t>Positionnement</a:t>
            </a:r>
            <a:r>
              <a:rPr lang="en-US">
                <a:latin typeface="Montserrat" panose="00000500000000000000" pitchFamily="50" charset="0"/>
              </a:rPr>
              <a:t> blocs </a:t>
            </a:r>
            <a:r>
              <a:rPr lang="en-US" err="1">
                <a:latin typeface="Montserrat" panose="00000500000000000000" pitchFamily="50" charset="0"/>
              </a:rPr>
              <a:t>principaux</a:t>
            </a:r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A7C6438-565D-46BF-AE6D-546F861F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078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7CC6BA-7A42-4472-A99F-B19642CF172D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9767892-5C77-4FC7-8BA4-B80513A74091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Positionnement blocs principaux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85937DE-A109-4A47-9D50-DDF344DE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3553" y="1066799"/>
            <a:ext cx="2067883" cy="4477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56B963-9980-40F7-A76B-2919FE07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3813" y="1066799"/>
            <a:ext cx="2067882" cy="447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54A9ABF-5A61-49A7-BBE1-5CD2CED7BB95}"/>
              </a:ext>
            </a:extLst>
          </p:cNvPr>
          <p:cNvSpPr txBox="1"/>
          <p:nvPr/>
        </p:nvSpPr>
        <p:spPr>
          <a:xfrm>
            <a:off x="838201" y="1153886"/>
            <a:ext cx="58171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>
                <a:latin typeface="+mj-lt"/>
              </a:rPr>
              <a:t>Les formulaires sont disposés sur une seule colonne car plus simple à lire et compléter.</a:t>
            </a:r>
          </a:p>
          <a:p>
            <a:pPr algn="just"/>
            <a:endParaRPr lang="fr-FR" sz="2000">
              <a:latin typeface="+mj-lt"/>
            </a:endParaRPr>
          </a:p>
          <a:p>
            <a:pPr algn="just"/>
            <a:r>
              <a:rPr lang="fr-FR" sz="2000">
                <a:latin typeface="+mj-lt"/>
              </a:rPr>
              <a:t>Les boutons sont disposés les uns en dessous des autres et assez espacés pour faciliter la manipulation avec des gros doigts.</a:t>
            </a:r>
          </a:p>
          <a:p>
            <a:pPr algn="just"/>
            <a:endParaRPr lang="fr-FR" sz="2000">
              <a:latin typeface="+mj-lt"/>
            </a:endParaRPr>
          </a:p>
          <a:p>
            <a:pPr algn="just"/>
            <a:r>
              <a:rPr lang="fr-FR" sz="2000">
                <a:latin typeface="+mj-lt"/>
              </a:rPr>
              <a:t>Les boutons « télépaiement » et « Carte de crédit » sont côte à cote car non sélectionnables en même temps. </a:t>
            </a:r>
          </a:p>
          <a:p>
            <a:pPr algn="just"/>
            <a:endParaRPr lang="fr-FR" sz="2000">
              <a:latin typeface="+mj-lt"/>
            </a:endParaRPr>
          </a:p>
          <a:p>
            <a:pPr algn="just"/>
            <a:r>
              <a:rPr lang="fr-FR" sz="2000">
                <a:latin typeface="+mj-lt"/>
              </a:rPr>
              <a:t>Les boutons on/off d’options sont situés sur la droite de l’écran car plus accessibles à une seule main.</a:t>
            </a:r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40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00E62-7C50-4EDE-B39B-AE809E8F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err="1">
                <a:latin typeface="Montserrat" panose="00000500000000000000" pitchFamily="50" charset="0"/>
              </a:rPr>
              <a:t>Charte</a:t>
            </a:r>
            <a:r>
              <a:rPr lang="en-US" sz="6000">
                <a:latin typeface="Montserrat" panose="00000500000000000000" pitchFamily="50" charset="0"/>
              </a:rPr>
              <a:t> </a:t>
            </a:r>
            <a:r>
              <a:rPr lang="en-US" sz="6000" err="1">
                <a:latin typeface="Montserrat" panose="00000500000000000000" pitchFamily="50" charset="0"/>
              </a:rPr>
              <a:t>Graphique</a:t>
            </a:r>
            <a:endParaRPr lang="en-US" sz="6000">
              <a:latin typeface="Montserrat" panose="00000500000000000000" pitchFamily="50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76CE63B-BD0D-439C-94B4-B074878AC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5" r="377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8471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C83CDC-4CB9-4B14-8322-B7C24DAB506E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8477B4-088D-4C72-A65E-1FD615DB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5957948"/>
            <a:ext cx="10515600" cy="900052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Charte Graphique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6B9751-5831-4180-9FA0-2333400B8D7D}"/>
              </a:ext>
            </a:extLst>
          </p:cNvPr>
          <p:cNvSpPr txBox="1"/>
          <p:nvPr/>
        </p:nvSpPr>
        <p:spPr>
          <a:xfrm>
            <a:off x="838200" y="26851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Montserrat" panose="00000500000000000000" pitchFamily="50" charset="0"/>
              </a:rPr>
              <a:t>Un mot d’ordre : la simplicité !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258870D2-B7A3-483A-BAE2-D532BBCCC4A6}"/>
              </a:ext>
            </a:extLst>
          </p:cNvPr>
          <p:cNvSpPr/>
          <p:nvPr/>
        </p:nvSpPr>
        <p:spPr>
          <a:xfrm rot="1791823">
            <a:off x="1619277" y="4754305"/>
            <a:ext cx="845457" cy="674914"/>
          </a:xfrm>
          <a:prstGeom prst="triangle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6095D5C5-DD7F-48A6-8822-FE6D712EA2F9}"/>
              </a:ext>
            </a:extLst>
          </p:cNvPr>
          <p:cNvSpPr/>
          <p:nvPr/>
        </p:nvSpPr>
        <p:spPr>
          <a:xfrm rot="13742707">
            <a:off x="2873354" y="4138984"/>
            <a:ext cx="845457" cy="674914"/>
          </a:xfrm>
          <a:prstGeom prst="triangle">
            <a:avLst/>
          </a:prstGeom>
          <a:solidFill>
            <a:srgbClr val="1A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DA7E122-B943-491B-9616-6B6267D8A08A}"/>
              </a:ext>
            </a:extLst>
          </p:cNvPr>
          <p:cNvGrpSpPr/>
          <p:nvPr/>
        </p:nvGrpSpPr>
        <p:grpSpPr>
          <a:xfrm>
            <a:off x="1147798" y="1274140"/>
            <a:ext cx="3614227" cy="766657"/>
            <a:chOff x="1000382" y="1399454"/>
            <a:chExt cx="3614227" cy="766657"/>
          </a:xfrm>
        </p:grpSpPr>
        <p:sp>
          <p:nvSpPr>
            <p:cNvPr id="7" name="Triangle isocèle 6">
              <a:extLst>
                <a:ext uri="{FF2B5EF4-FFF2-40B4-BE49-F238E27FC236}">
                  <a16:creationId xmlns:a16="http://schemas.microsoft.com/office/drawing/2014/main" id="{4A2A20A7-2362-430D-8D12-43D2EF462B74}"/>
                </a:ext>
              </a:extLst>
            </p:cNvPr>
            <p:cNvSpPr/>
            <p:nvPr/>
          </p:nvSpPr>
          <p:spPr>
            <a:xfrm rot="1569304">
              <a:off x="1000382" y="1399454"/>
              <a:ext cx="845457" cy="674914"/>
            </a:xfrm>
            <a:prstGeom prst="triangle">
              <a:avLst/>
            </a:prstGeom>
            <a:solidFill>
              <a:srgbClr val="009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9413805-0062-491B-8F2C-27DB3BF3D214}"/>
                </a:ext>
              </a:extLst>
            </p:cNvPr>
            <p:cNvSpPr txBox="1"/>
            <p:nvPr/>
          </p:nvSpPr>
          <p:spPr>
            <a:xfrm>
              <a:off x="1682723" y="1519780"/>
              <a:ext cx="2931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latin typeface="Montserrat" panose="00000500000000000000" pitchFamily="50" charset="0"/>
                </a:rPr>
                <a:t>Vert </a:t>
              </a:r>
            </a:p>
            <a:p>
              <a:r>
                <a:rPr lang="fr-FR">
                  <a:latin typeface="Montserrat" panose="00000500000000000000" pitchFamily="50" charset="0"/>
                </a:rPr>
                <a:t>#009F79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5D70EF1-3008-4188-BDAF-46C7C2F5ACDB}"/>
              </a:ext>
            </a:extLst>
          </p:cNvPr>
          <p:cNvGrpSpPr/>
          <p:nvPr/>
        </p:nvGrpSpPr>
        <p:grpSpPr>
          <a:xfrm>
            <a:off x="445196" y="3210248"/>
            <a:ext cx="3472306" cy="683599"/>
            <a:chOff x="297780" y="3335562"/>
            <a:chExt cx="3472306" cy="683599"/>
          </a:xfrm>
        </p:grpSpPr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A0FC7952-50B0-4BC1-8C0C-2F8A6F3ED529}"/>
                </a:ext>
              </a:extLst>
            </p:cNvPr>
            <p:cNvSpPr/>
            <p:nvPr/>
          </p:nvSpPr>
          <p:spPr>
            <a:xfrm>
              <a:off x="297780" y="3344247"/>
              <a:ext cx="845457" cy="674914"/>
            </a:xfrm>
            <a:prstGeom prst="triangle">
              <a:avLst/>
            </a:prstGeom>
            <a:solidFill>
              <a:srgbClr val="A639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F8D40D8-3222-4FA6-BE3A-5A7B9EAE07B9}"/>
                </a:ext>
              </a:extLst>
            </p:cNvPr>
            <p:cNvSpPr txBox="1"/>
            <p:nvPr/>
          </p:nvSpPr>
          <p:spPr>
            <a:xfrm>
              <a:off x="838200" y="3335562"/>
              <a:ext cx="2931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latin typeface="Montserrat" panose="00000500000000000000" pitchFamily="50" charset="0"/>
                </a:rPr>
                <a:t>Rouge</a:t>
              </a:r>
            </a:p>
            <a:p>
              <a:r>
                <a:rPr lang="fr-FR">
                  <a:latin typeface="Montserrat" panose="00000500000000000000" pitchFamily="50" charset="0"/>
                </a:rPr>
                <a:t>    #A63950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AFCA113-CA20-426D-A0ED-A0E87CEEC923}"/>
              </a:ext>
            </a:extLst>
          </p:cNvPr>
          <p:cNvGrpSpPr/>
          <p:nvPr/>
        </p:nvGrpSpPr>
        <p:grpSpPr>
          <a:xfrm>
            <a:off x="511707" y="2173262"/>
            <a:ext cx="3269344" cy="879840"/>
            <a:chOff x="364291" y="2298576"/>
            <a:chExt cx="3269344" cy="879840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9FD2B2C-72A6-4CF0-8BCF-D076ED84CDDB}"/>
                </a:ext>
              </a:extLst>
            </p:cNvPr>
            <p:cNvSpPr txBox="1"/>
            <p:nvPr/>
          </p:nvSpPr>
          <p:spPr>
            <a:xfrm>
              <a:off x="364291" y="2532085"/>
              <a:ext cx="2931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>
                  <a:latin typeface="Montserrat" panose="00000500000000000000" pitchFamily="50" charset="0"/>
                </a:rPr>
                <a:t>Bleu     -  </a:t>
              </a:r>
            </a:p>
            <a:p>
              <a:pPr algn="r"/>
              <a:r>
                <a:rPr lang="fr-FR">
                  <a:latin typeface="Montserrat" panose="00000500000000000000" pitchFamily="50" charset="0"/>
                </a:rPr>
                <a:t>#0B6BA8   -</a:t>
              </a:r>
            </a:p>
          </p:txBody>
        </p:sp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830F50E2-96BF-40C1-9A16-9A925E736DD7}"/>
                </a:ext>
              </a:extLst>
            </p:cNvPr>
            <p:cNvSpPr/>
            <p:nvPr/>
          </p:nvSpPr>
          <p:spPr>
            <a:xfrm rot="4092487">
              <a:off x="2873449" y="2383848"/>
              <a:ext cx="845457" cy="674914"/>
            </a:xfrm>
            <a:prstGeom prst="triangle">
              <a:avLst/>
            </a:prstGeom>
            <a:solidFill>
              <a:srgbClr val="0B6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6AE8737-6C04-46A1-A461-379C8E11987D}"/>
              </a:ext>
            </a:extLst>
          </p:cNvPr>
          <p:cNvSpPr txBox="1"/>
          <p:nvPr/>
        </p:nvSpPr>
        <p:spPr>
          <a:xfrm>
            <a:off x="576062" y="4005364"/>
            <a:ext cx="293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latin typeface="Montserrat" panose="00000500000000000000" pitchFamily="50" charset="0"/>
              </a:rPr>
              <a:t>Gris foncé     -  </a:t>
            </a:r>
          </a:p>
          <a:p>
            <a:pPr algn="r"/>
            <a:r>
              <a:rPr lang="fr-FR">
                <a:latin typeface="Montserrat" panose="00000500000000000000" pitchFamily="50" charset="0"/>
              </a:rPr>
              <a:t>#1A1919       -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FDFF0B-C6FA-4AEA-9E6A-4A2D599766F5}"/>
              </a:ext>
            </a:extLst>
          </p:cNvPr>
          <p:cNvSpPr txBox="1"/>
          <p:nvPr/>
        </p:nvSpPr>
        <p:spPr>
          <a:xfrm>
            <a:off x="2258311" y="4884672"/>
            <a:ext cx="293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Montserrat" panose="00000500000000000000" pitchFamily="50" charset="0"/>
              </a:rPr>
              <a:t>Gris clair </a:t>
            </a:r>
          </a:p>
          <a:p>
            <a:r>
              <a:rPr lang="fr-FR">
                <a:latin typeface="Montserrat" panose="00000500000000000000" pitchFamily="50" charset="0"/>
              </a:rPr>
              <a:t>#8F8F8F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FEF1AD97-E634-4C95-B990-0F2D8D2F8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4135" y="4614637"/>
            <a:ext cx="2142857" cy="9000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74A18A77-C958-4FFD-A855-C49C69B03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3770" y="4638619"/>
            <a:ext cx="1467391" cy="9000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3FBE77-82C0-432D-B9CA-C90D4EFE924A}"/>
              </a:ext>
            </a:extLst>
          </p:cNvPr>
          <p:cNvSpPr txBox="1"/>
          <p:nvPr/>
        </p:nvSpPr>
        <p:spPr>
          <a:xfrm>
            <a:off x="5456437" y="4219290"/>
            <a:ext cx="29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u="sng">
                <a:latin typeface="Montserrat" panose="00000500000000000000" pitchFamily="50" charset="0"/>
              </a:rPr>
              <a:t>Logos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40DB45B-F06B-49CC-940F-FC30D91BF378}"/>
              </a:ext>
            </a:extLst>
          </p:cNvPr>
          <p:cNvSpPr txBox="1"/>
          <p:nvPr/>
        </p:nvSpPr>
        <p:spPr>
          <a:xfrm>
            <a:off x="-1318527" y="2411325"/>
            <a:ext cx="29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u="sng">
                <a:latin typeface="Montserrat" panose="00000500000000000000" pitchFamily="50" charset="0"/>
              </a:rPr>
              <a:t>Couleurs :</a:t>
            </a:r>
            <a:r>
              <a:rPr lang="fr-FR">
                <a:latin typeface="Montserrat" panose="00000500000000000000" pitchFamily="50" charset="0"/>
              </a:rPr>
              <a:t>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5668044-91A0-4C11-B71E-7F743897F1E3}"/>
              </a:ext>
            </a:extLst>
          </p:cNvPr>
          <p:cNvSpPr txBox="1"/>
          <p:nvPr/>
        </p:nvSpPr>
        <p:spPr>
          <a:xfrm>
            <a:off x="4857669" y="3948648"/>
            <a:ext cx="1808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>
                <a:latin typeface="Montserrat" panose="00000500000000000000" pitchFamily="50" charset="0"/>
              </a:rPr>
              <a:t>Polices :</a:t>
            </a:r>
            <a:r>
              <a:rPr lang="fr-FR">
                <a:latin typeface="Montserrat" panose="00000500000000000000" pitchFamily="50" charset="0"/>
              </a:rPr>
              <a:t> </a:t>
            </a:r>
          </a:p>
          <a:p>
            <a:pPr algn="ctr"/>
            <a:r>
              <a:rPr lang="fr-FR">
                <a:latin typeface="Montserrat" panose="00000500000000000000" pitchFamily="50" charset="0"/>
              </a:rPr>
              <a:t>Montserrat</a:t>
            </a:r>
          </a:p>
          <a:p>
            <a:pPr algn="ctr"/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Segoe UI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7B61BAE-8961-42CC-B5A3-918D3E7B5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480" y="1945791"/>
            <a:ext cx="587933" cy="101799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35B9721-9F9A-4FD0-9B4A-F6FD64FC3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6887" y="1945791"/>
            <a:ext cx="2224326" cy="181568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92D769F8-8455-42F8-90E2-57C6CBFC2B0C}"/>
              </a:ext>
            </a:extLst>
          </p:cNvPr>
          <p:cNvSpPr txBox="1"/>
          <p:nvPr/>
        </p:nvSpPr>
        <p:spPr>
          <a:xfrm>
            <a:off x="7888514" y="1457593"/>
            <a:ext cx="29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u="sng">
                <a:latin typeface="Montserrat" panose="00000500000000000000" pitchFamily="50" charset="0"/>
              </a:rPr>
              <a:t>Design boutons :</a:t>
            </a:r>
            <a:r>
              <a:rPr lang="fr-FR">
                <a:latin typeface="Montserrat" panose="00000500000000000000" pitchFamily="50" charset="0"/>
              </a:rPr>
              <a:t>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0910333-1151-46E2-9B20-0A5180FA51D1}"/>
              </a:ext>
            </a:extLst>
          </p:cNvPr>
          <p:cNvSpPr txBox="1"/>
          <p:nvPr/>
        </p:nvSpPr>
        <p:spPr>
          <a:xfrm>
            <a:off x="5050480" y="1525148"/>
            <a:ext cx="682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>
                <a:latin typeface="Montserrat" panose="00000500000000000000" pitchFamily="50" charset="0"/>
              </a:rPr>
              <a:t>Options :</a:t>
            </a:r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2188550-34D2-4D56-A10D-2CC06997B825}"/>
              </a:ext>
            </a:extLst>
          </p:cNvPr>
          <p:cNvSpPr txBox="1"/>
          <p:nvPr/>
        </p:nvSpPr>
        <p:spPr>
          <a:xfrm>
            <a:off x="5638413" y="1986225"/>
            <a:ext cx="682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latin typeface="Montserrat" panose="00000500000000000000" pitchFamily="50" charset="0"/>
              </a:rPr>
              <a:t>Activée</a:t>
            </a:r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E3C0261-446C-45A7-85BA-E1006A5F9236}"/>
              </a:ext>
            </a:extLst>
          </p:cNvPr>
          <p:cNvSpPr txBox="1"/>
          <p:nvPr/>
        </p:nvSpPr>
        <p:spPr>
          <a:xfrm>
            <a:off x="5638413" y="2599124"/>
            <a:ext cx="682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latin typeface="Montserrat" panose="00000500000000000000" pitchFamily="50" charset="0"/>
              </a:rPr>
              <a:t>Désactivée</a:t>
            </a:r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4A345B2-089B-4A05-8486-F04C180ED237}"/>
              </a:ext>
            </a:extLst>
          </p:cNvPr>
          <p:cNvSpPr/>
          <p:nvPr/>
        </p:nvSpPr>
        <p:spPr>
          <a:xfrm>
            <a:off x="4857670" y="3935994"/>
            <a:ext cx="1808408" cy="1015536"/>
          </a:xfrm>
          <a:prstGeom prst="roundRect">
            <a:avLst/>
          </a:prstGeom>
          <a:noFill/>
          <a:ln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7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C83CDC-4CB9-4B14-8322-B7C24DAB506E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8477B4-088D-4C72-A65E-1FD615DB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5957948"/>
            <a:ext cx="10515600" cy="900052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Charte Graphique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6B9751-5831-4180-9FA0-2333400B8D7D}"/>
              </a:ext>
            </a:extLst>
          </p:cNvPr>
          <p:cNvSpPr txBox="1"/>
          <p:nvPr/>
        </p:nvSpPr>
        <p:spPr>
          <a:xfrm>
            <a:off x="838200" y="26851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Montserrat" panose="00000500000000000000" pitchFamily="50" charset="0"/>
              </a:rPr>
              <a:t>Un mot d’ordre : la simplicité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A61A01-746B-41A2-B449-DACE1BA23431}"/>
              </a:ext>
            </a:extLst>
          </p:cNvPr>
          <p:cNvSpPr txBox="1"/>
          <p:nvPr/>
        </p:nvSpPr>
        <p:spPr>
          <a:xfrm>
            <a:off x="838200" y="1153886"/>
            <a:ext cx="10515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latin typeface="+mj-lt"/>
              </a:rPr>
              <a:t>La charte graphique de ce projet est calquée sur ce qui se fait déjà sur le site </a:t>
            </a:r>
            <a:r>
              <a:rPr lang="fr-FR" sz="2000" dirty="0">
                <a:latin typeface="+mj-lt"/>
                <a:hlinkClick r:id="rId2"/>
              </a:rPr>
              <a:t>https://www.impots.gouv.fr/accueil</a:t>
            </a:r>
            <a:endParaRPr lang="fr-FR" sz="2000" dirty="0">
              <a:latin typeface="+mj-lt"/>
            </a:endParaRPr>
          </a:p>
          <a:p>
            <a:pPr algn="just"/>
            <a:endParaRPr lang="fr-FR" sz="2000" dirty="0">
              <a:latin typeface="+mj-lt"/>
            </a:endParaRPr>
          </a:p>
          <a:p>
            <a:pPr algn="just"/>
            <a:r>
              <a:rPr lang="fr-FR" sz="2000" dirty="0">
                <a:latin typeface="+mj-lt"/>
              </a:rPr>
              <a:t>Cela permet d’acquérir la confiance de l’utilisateur final qui aura sans doute déjà été sur un site du gouvernement.</a:t>
            </a:r>
          </a:p>
          <a:p>
            <a:pPr algn="just"/>
            <a:endParaRPr lang="fr-FR" sz="2000" dirty="0">
              <a:latin typeface="+mj-lt"/>
            </a:endParaRPr>
          </a:p>
          <a:p>
            <a:pPr algn="just"/>
            <a:r>
              <a:rPr lang="fr-FR" sz="2000" dirty="0">
                <a:latin typeface="+mj-lt"/>
              </a:rPr>
              <a:t>De plus, cette charte étant simple et épurée, elle véhicule une image de confiance et de facilité d’utilisation.</a:t>
            </a:r>
          </a:p>
          <a:p>
            <a:pPr algn="just"/>
            <a:endParaRPr lang="fr-FR" sz="2000" dirty="0">
              <a:latin typeface="+mj-lt"/>
            </a:endParaRPr>
          </a:p>
          <a:p>
            <a:pPr algn="just"/>
            <a:r>
              <a:rPr lang="fr-FR" sz="2000" dirty="0">
                <a:latin typeface="+mj-lt"/>
              </a:rPr>
              <a:t>Un thème noir n’est pas prévu dans cette première maquette car le public n’est pas encore habitué à ce type de design pour un site gouvernemental. Le départ mouvementé de l’application </a:t>
            </a:r>
            <a:r>
              <a:rPr lang="fr-FR" sz="2000" dirty="0" err="1">
                <a:latin typeface="+mj-lt"/>
              </a:rPr>
              <a:t>sncf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connect</a:t>
            </a:r>
            <a:r>
              <a:rPr lang="fr-FR" sz="2000" dirty="0">
                <a:latin typeface="+mj-lt"/>
              </a:rPr>
              <a:t> l’a bien démontré. </a:t>
            </a: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59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19BAE-0585-4B97-8CD8-6213F789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Montserrat" panose="00000500000000000000" pitchFamily="50" charset="0"/>
              </a:rPr>
              <a:t>Public </a:t>
            </a:r>
            <a:r>
              <a:rPr lang="en-US" sz="5400" dirty="0" err="1">
                <a:latin typeface="Montserrat" panose="00000500000000000000" pitchFamily="50" charset="0"/>
              </a:rPr>
              <a:t>Concerné</a:t>
            </a:r>
            <a:endParaRPr lang="en-US" sz="5400">
              <a:latin typeface="Montserrat" panose="00000500000000000000" pitchFamily="50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200369B-69BB-432B-AB07-85FF4CA3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426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BAF127-B707-4D9E-B19E-B8DDD8873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0"/>
            <a:ext cx="8820000" cy="6300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9D8006A-C464-4DED-8D00-76F142750DAF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3728D53-FC9E-4456-948C-408CE614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5957948"/>
            <a:ext cx="10515600" cy="900052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Public concerné</a:t>
            </a:r>
          </a:p>
        </p:txBody>
      </p:sp>
    </p:spTree>
    <p:extLst>
      <p:ext uri="{BB962C8B-B14F-4D97-AF65-F5344CB8AC3E}">
        <p14:creationId xmlns:p14="http://schemas.microsoft.com/office/powerpoint/2010/main" val="34029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01BE88-0BEA-43FD-8E95-762D0AB01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0"/>
            <a:ext cx="8820000" cy="6300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9D8006A-C464-4DED-8D00-76F142750DAF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3728D53-FC9E-4456-948C-408CE614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5957948"/>
            <a:ext cx="10515600" cy="900052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Public concerné</a:t>
            </a:r>
          </a:p>
        </p:txBody>
      </p:sp>
    </p:spTree>
    <p:extLst>
      <p:ext uri="{BB962C8B-B14F-4D97-AF65-F5344CB8AC3E}">
        <p14:creationId xmlns:p14="http://schemas.microsoft.com/office/powerpoint/2010/main" val="170890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7B368-7557-45E1-8998-B74E603DA8CA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36D267-3D6B-4BED-8636-E234E704EC0E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Public concerné</a:t>
            </a:r>
            <a:endParaRPr lang="fr-FR" sz="3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1392B9-AAA9-472F-BCE7-197886400079}"/>
              </a:ext>
            </a:extLst>
          </p:cNvPr>
          <p:cNvSpPr txBox="1"/>
          <p:nvPr/>
        </p:nvSpPr>
        <p:spPr>
          <a:xfrm>
            <a:off x="838200" y="26851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Montserrat" panose="00000500000000000000" pitchFamily="50" charset="0"/>
              </a:rPr>
              <a:t>Auto Entrepreneur First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6063F0-A7DB-4756-A908-7C91180A9096}"/>
              </a:ext>
            </a:extLst>
          </p:cNvPr>
          <p:cNvSpPr txBox="1"/>
          <p:nvPr/>
        </p:nvSpPr>
        <p:spPr>
          <a:xfrm>
            <a:off x="838200" y="115388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+mj-lt"/>
              </a:rPr>
              <a:t>Cette application est entièrement dédiée aux auto entrepreneurs.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Un public jeune… et parfois moins jeune.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Un public passionné par son métier, mais beaucoup moins par les démarches administratives qui accompagnent ce métier.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Un public pas forcément intéressé par les nouvelles technologie, mais utilisant un smartphone quotidiennement.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Un public souhaitant aller droit au but, sans se perdre dans les méandres de la paperasserie administrative.</a:t>
            </a:r>
            <a:endParaRPr lang="fr-FR" sz="2000" dirty="0">
              <a:latin typeface="+mj-lt"/>
            </a:endParaRPr>
          </a:p>
        </p:txBody>
      </p:sp>
      <p:pic>
        <p:nvPicPr>
          <p:cNvPr id="11" name="Image 10" descr="Une image contenant texte, jouet&#10;&#10;Description générée automatiquement">
            <a:extLst>
              <a:ext uri="{FF2B5EF4-FFF2-40B4-BE49-F238E27FC236}">
                <a16:creationId xmlns:a16="http://schemas.microsoft.com/office/drawing/2014/main" id="{C009A390-58D5-4694-AA66-45F0FFAAB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14" y="268514"/>
            <a:ext cx="2311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6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416B0-9ED5-454A-9D51-A0ABE4A4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495" y="1783959"/>
            <a:ext cx="5065383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000" dirty="0">
                <a:latin typeface="Montserrat" panose="00000500000000000000" pitchFamily="50" charset="0"/>
              </a:rPr>
              <a:t>Principales</a:t>
            </a:r>
            <a:r>
              <a:rPr lang="en-US" sz="5000" dirty="0">
                <a:latin typeface="Montserrat" panose="00000500000000000000" pitchFamily="50" charset="0"/>
              </a:rPr>
              <a:t> </a:t>
            </a:r>
            <a:r>
              <a:rPr lang="en-US" sz="5000" dirty="0" err="1">
                <a:latin typeface="Montserrat" panose="00000500000000000000" pitchFamily="50" charset="0"/>
              </a:rPr>
              <a:t>fonctionnalités</a:t>
            </a:r>
            <a:endParaRPr lang="en-US" sz="5000" dirty="0">
              <a:latin typeface="Montserrat" panose="00000500000000000000" pitchFamily="50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49B607-FAA8-4E91-9053-5FF1F04CE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" r="-1" b="16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484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7CC6BA-7A42-4472-A99F-B19642CF172D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9767892-5C77-4FC7-8BA4-B80513A74091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Principales fonctionnalités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802647-AE81-4E90-B9E5-9C244FF85451}"/>
              </a:ext>
            </a:extLst>
          </p:cNvPr>
          <p:cNvSpPr txBox="1"/>
          <p:nvPr/>
        </p:nvSpPr>
        <p:spPr>
          <a:xfrm>
            <a:off x="838200" y="1153886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+mj-lt"/>
              </a:rPr>
              <a:t>Cette application dispose de trois fonctionnalités principales :</a:t>
            </a:r>
          </a:p>
          <a:p>
            <a:pPr algn="just"/>
            <a:endParaRPr lang="fr-FR" sz="2400" dirty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fr-FR" sz="2000" dirty="0">
                <a:latin typeface="+mj-lt"/>
              </a:rPr>
              <a:t>La déclaration du chiffre d’affaire trimestrielle</a:t>
            </a:r>
          </a:p>
          <a:p>
            <a:pPr marL="342900" indent="-342900" algn="just">
              <a:buFontTx/>
              <a:buChar char="-"/>
            </a:pPr>
            <a:r>
              <a:rPr lang="fr-FR" sz="2000" dirty="0">
                <a:latin typeface="+mj-lt"/>
              </a:rPr>
              <a:t>L’envoi d’une attestation de chiffre d’affaire</a:t>
            </a:r>
          </a:p>
          <a:p>
            <a:pPr marL="342900" indent="-342900" algn="just">
              <a:buFontTx/>
              <a:buChar char="-"/>
            </a:pPr>
            <a:r>
              <a:rPr lang="fr-FR" sz="2000" dirty="0">
                <a:latin typeface="+mj-lt"/>
              </a:rPr>
              <a:t>L’envoi d’une attestation de vigilance</a:t>
            </a:r>
          </a:p>
          <a:p>
            <a:pPr marL="342900" indent="-342900" algn="just">
              <a:buFontTx/>
              <a:buChar char="-"/>
            </a:pPr>
            <a:endParaRPr lang="fr-FR" sz="20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Il y a aussi des fonctionnalités annexes :</a:t>
            </a:r>
          </a:p>
          <a:p>
            <a:pPr algn="just"/>
            <a:endParaRPr lang="fr-FR" sz="2400" dirty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fr-FR" sz="2000" dirty="0">
                <a:latin typeface="+mj-lt"/>
              </a:rPr>
              <a:t>Création d’un compte URSSAF</a:t>
            </a:r>
          </a:p>
          <a:p>
            <a:pPr marL="342900" indent="-342900" algn="just">
              <a:buFontTx/>
              <a:buChar char="-"/>
            </a:pPr>
            <a:r>
              <a:rPr lang="fr-FR" sz="2000" dirty="0">
                <a:latin typeface="+mj-lt"/>
              </a:rPr>
              <a:t>Connexion à l’application</a:t>
            </a:r>
          </a:p>
          <a:p>
            <a:pPr marL="342900" indent="-342900" algn="just">
              <a:buFontTx/>
              <a:buChar char="-"/>
            </a:pPr>
            <a:r>
              <a:rPr lang="fr-FR" sz="2000" dirty="0">
                <a:latin typeface="+mj-lt"/>
              </a:rPr>
              <a:t>Gestion des notifications</a:t>
            </a:r>
          </a:p>
          <a:p>
            <a:pPr marL="342900" indent="-342900" algn="just">
              <a:buFontTx/>
              <a:buChar char="-"/>
            </a:pP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26BED9-630C-480D-8600-4C9AA551FC3A}"/>
              </a:ext>
            </a:extLst>
          </p:cNvPr>
          <p:cNvSpPr txBox="1"/>
          <p:nvPr/>
        </p:nvSpPr>
        <p:spPr>
          <a:xfrm>
            <a:off x="838200" y="26851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Montserrat" panose="00000500000000000000" pitchFamily="50" charset="0"/>
              </a:rPr>
              <a:t>Pas de fonctionnalité superflu !</a:t>
            </a:r>
          </a:p>
        </p:txBody>
      </p:sp>
    </p:spTree>
    <p:extLst>
      <p:ext uri="{BB962C8B-B14F-4D97-AF65-F5344CB8AC3E}">
        <p14:creationId xmlns:p14="http://schemas.microsoft.com/office/powerpoint/2010/main" val="398341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7CC6BA-7A42-4472-A99F-B19642CF172D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9767892-5C77-4FC7-8BA4-B80513A74091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Principales fonctionnalités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802647-AE81-4E90-B9E5-9C244FF85451}"/>
              </a:ext>
            </a:extLst>
          </p:cNvPr>
          <p:cNvSpPr txBox="1"/>
          <p:nvPr/>
        </p:nvSpPr>
        <p:spPr>
          <a:xfrm>
            <a:off x="838200" y="1153886"/>
            <a:ext cx="84001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+mj-lt"/>
              </a:rPr>
              <a:t>La déclaration du chiffre d’affaires (CA) s’effectue sur un écran simplifié pour la période en cours.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Sur cet écran apparaissent seulement les catégories de chiffre d’affaires définies lors de la configuration du compte (ou bien dans les paramètres).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Les déductions éventuelles peuvent être inscrite également.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Après validation du CA trimestriel, un calcul des cotisations à payer se fait sur l’écran suivant.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26BED9-630C-480D-8600-4C9AA551FC3A}"/>
              </a:ext>
            </a:extLst>
          </p:cNvPr>
          <p:cNvSpPr txBox="1"/>
          <p:nvPr/>
        </p:nvSpPr>
        <p:spPr>
          <a:xfrm>
            <a:off x="838200" y="26851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Montserrat" panose="00000500000000000000" pitchFamily="50" charset="0"/>
              </a:rPr>
              <a:t>Déclaration du chiffre d’affaires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5937DE-A109-4A47-9D50-DDF344DE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3" y="1066799"/>
            <a:ext cx="2067884" cy="4477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78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7CC6BA-7A42-4472-A99F-B19642CF172D}"/>
              </a:ext>
            </a:extLst>
          </p:cNvPr>
          <p:cNvSpPr/>
          <p:nvPr/>
        </p:nvSpPr>
        <p:spPr>
          <a:xfrm>
            <a:off x="0" y="5957948"/>
            <a:ext cx="12192000" cy="9000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9767892-5C77-4FC7-8BA4-B80513A74091}"/>
              </a:ext>
            </a:extLst>
          </p:cNvPr>
          <p:cNvSpPr txBox="1">
            <a:spLocks/>
          </p:cNvSpPr>
          <p:nvPr/>
        </p:nvSpPr>
        <p:spPr>
          <a:xfrm>
            <a:off x="767861" y="5957948"/>
            <a:ext cx="105156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chemeClr val="bg1"/>
                </a:solidFill>
                <a:latin typeface="Montserrat" panose="00000500000000000000" pitchFamily="50" charset="0"/>
              </a:rPr>
              <a:t>Principales fonctionnalités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802647-AE81-4E90-B9E5-9C244FF85451}"/>
              </a:ext>
            </a:extLst>
          </p:cNvPr>
          <p:cNvSpPr txBox="1"/>
          <p:nvPr/>
        </p:nvSpPr>
        <p:spPr>
          <a:xfrm>
            <a:off x="838200" y="1153886"/>
            <a:ext cx="84001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+mj-lt"/>
              </a:rPr>
              <a:t>L’attestation de chiffre d’affaire est accessible simplement.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Elle peut être envoyée en .</a:t>
            </a:r>
            <a:r>
              <a:rPr lang="fr-FR" sz="2400" dirty="0" err="1">
                <a:latin typeface="+mj-lt"/>
              </a:rPr>
              <a:t>pdf</a:t>
            </a:r>
            <a:r>
              <a:rPr lang="fr-FR" sz="2400" dirty="0">
                <a:latin typeface="+mj-lt"/>
              </a:rPr>
              <a:t> sur l’email configuré lors de la création du compte en cliquant simplement sur un bouton.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Ou bien partagée à une tierce personne via email, </a:t>
            </a:r>
            <a:r>
              <a:rPr lang="fr-FR" sz="2400" dirty="0" err="1">
                <a:latin typeface="+mj-lt"/>
              </a:rPr>
              <a:t>mms</a:t>
            </a:r>
            <a:r>
              <a:rPr lang="fr-FR" sz="2400" dirty="0">
                <a:latin typeface="+mj-lt"/>
              </a:rPr>
              <a:t>, </a:t>
            </a:r>
            <a:r>
              <a:rPr lang="fr-FR" sz="2400" dirty="0" err="1">
                <a:latin typeface="+mj-lt"/>
              </a:rPr>
              <a:t>what’s</a:t>
            </a:r>
            <a:r>
              <a:rPr lang="fr-FR" sz="2400" dirty="0">
                <a:latin typeface="+mj-lt"/>
              </a:rPr>
              <a:t> app… via un bouton de partage.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</a:rPr>
              <a:t>L’attestation n’est pas visible sur l’application, car il n’a pas été jugé utile de l’afficher. Ce document étant surtout utile pour des tierces personnes, notamment des banquiers.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26BED9-630C-480D-8600-4C9AA551FC3A}"/>
              </a:ext>
            </a:extLst>
          </p:cNvPr>
          <p:cNvSpPr txBox="1"/>
          <p:nvPr/>
        </p:nvSpPr>
        <p:spPr>
          <a:xfrm>
            <a:off x="838200" y="26851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Montserrat" panose="00000500000000000000" pitchFamily="50" charset="0"/>
              </a:rPr>
              <a:t>Attestation chiffre d’affaires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85937DE-A109-4A47-9D50-DDF344DE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3553" y="1066799"/>
            <a:ext cx="2067883" cy="4477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211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971</Words>
  <Application>Microsoft Office PowerPoint</Application>
  <PresentationFormat>Grand écran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Rastanty Cortez</vt:lpstr>
      <vt:lpstr>Segoe UI</vt:lpstr>
      <vt:lpstr>Thème Office</vt:lpstr>
      <vt:lpstr>Présentation PowerPoint</vt:lpstr>
      <vt:lpstr>Public Concerné</vt:lpstr>
      <vt:lpstr>Public concerné</vt:lpstr>
      <vt:lpstr>Public concerné</vt:lpstr>
      <vt:lpstr>Présentation PowerPoint</vt:lpstr>
      <vt:lpstr>Principales fonctionnalités</vt:lpstr>
      <vt:lpstr>Présentation PowerPoint</vt:lpstr>
      <vt:lpstr>Présentation PowerPoint</vt:lpstr>
      <vt:lpstr>Présentation PowerPoint</vt:lpstr>
      <vt:lpstr>Présentation PowerPoint</vt:lpstr>
      <vt:lpstr>Parcours utilisateur idéal</vt:lpstr>
      <vt:lpstr>Présentation PowerPoint</vt:lpstr>
      <vt:lpstr>Présentation PowerPoint</vt:lpstr>
      <vt:lpstr>Présentation PowerPoint</vt:lpstr>
      <vt:lpstr>Positionnement blocs principaux</vt:lpstr>
      <vt:lpstr>Présentation PowerPoint</vt:lpstr>
      <vt:lpstr>Charte Graphique</vt:lpstr>
      <vt:lpstr>Charte Graphique</vt:lpstr>
      <vt:lpstr>Charte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Pedarriosse</dc:creator>
  <cp:lastModifiedBy>Alexandre Pedarriosse</cp:lastModifiedBy>
  <cp:revision>1</cp:revision>
  <dcterms:created xsi:type="dcterms:W3CDTF">2022-03-13T09:01:52Z</dcterms:created>
  <dcterms:modified xsi:type="dcterms:W3CDTF">2022-03-13T22:28:42Z</dcterms:modified>
</cp:coreProperties>
</file>