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35" r:id="rId5"/>
    <p:sldId id="336" r:id="rId6"/>
    <p:sldId id="349" r:id="rId7"/>
    <p:sldId id="348" r:id="rId8"/>
    <p:sldId id="3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3" autoAdjust="0"/>
    <p:restoredTop sz="95390" autoAdjust="0"/>
  </p:normalViewPr>
  <p:slideViewPr>
    <p:cSldViewPr snapToGrid="0">
      <p:cViewPr varScale="1">
        <p:scale>
          <a:sx n="70" d="100"/>
          <a:sy n="70" d="100"/>
        </p:scale>
        <p:origin x="1128" y="27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üess" userId="177b15b2840879bc" providerId="LiveId" clId="{7998CE93-B026-4235-9332-BBA5F6E2925D}"/>
    <pc:docChg chg="modSld">
      <pc:chgData name="Alexander Süess" userId="177b15b2840879bc" providerId="LiveId" clId="{7998CE93-B026-4235-9332-BBA5F6E2925D}" dt="2025-05-16T16:17:39.190" v="45" actId="20577"/>
      <pc:docMkLst>
        <pc:docMk/>
      </pc:docMkLst>
      <pc:sldChg chg="modSp mod">
        <pc:chgData name="Alexander Süess" userId="177b15b2840879bc" providerId="LiveId" clId="{7998CE93-B026-4235-9332-BBA5F6E2925D}" dt="2025-05-16T16:17:39.190" v="45" actId="20577"/>
        <pc:sldMkLst>
          <pc:docMk/>
          <pc:sldMk cId="954410245" sldId="335"/>
        </pc:sldMkLst>
        <pc:spChg chg="mod">
          <ac:chgData name="Alexander Süess" userId="177b15b2840879bc" providerId="LiveId" clId="{7998CE93-B026-4235-9332-BBA5F6E2925D}" dt="2025-05-16T16:17:39.190" v="45" actId="20577"/>
          <ac:spMkLst>
            <pc:docMk/>
            <pc:sldMk cId="954410245" sldId="335"/>
            <ac:spMk id="3" creationId="{2BE0BCE3-7A85-71CE-E027-A8E454AF1454}"/>
          </ac:spMkLst>
        </pc:spChg>
      </pc:sldChg>
      <pc:sldChg chg="modSp mod">
        <pc:chgData name="Alexander Süess" userId="177b15b2840879bc" providerId="LiveId" clId="{7998CE93-B026-4235-9332-BBA5F6E2925D}" dt="2025-05-16T16:16:09.900" v="37" actId="20577"/>
        <pc:sldMkLst>
          <pc:docMk/>
          <pc:sldMk cId="582749365" sldId="336"/>
        </pc:sldMkLst>
        <pc:spChg chg="mod">
          <ac:chgData name="Alexander Süess" userId="177b15b2840879bc" providerId="LiveId" clId="{7998CE93-B026-4235-9332-BBA5F6E2925D}" dt="2025-05-16T16:16:09.900" v="37" actId="20577"/>
          <ac:spMkLst>
            <pc:docMk/>
            <pc:sldMk cId="582749365" sldId="336"/>
            <ac:spMk id="7" creationId="{70B4EC43-20C2-1DA5-646B-B8D26CF7D0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949337"/>
          </a:xfrm>
        </p:spPr>
        <p:txBody>
          <a:bodyPr>
            <a:normAutofit fontScale="90000"/>
          </a:bodyPr>
          <a:lstStyle/>
          <a:p>
            <a:r>
              <a:rPr lang="en-US" dirty="0"/>
              <a:t>Cas OOP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ProjeKT</a:t>
            </a:r>
            <a:br>
              <a:rPr lang="en-US"/>
            </a:br>
            <a:r>
              <a:rPr lang="en-US"/>
              <a:t>“Quiz”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Jonas </a:t>
            </a:r>
            <a:r>
              <a:rPr lang="en-US" sz="2000" b="0" dirty="0" err="1"/>
              <a:t>Tscharner</a:t>
            </a:r>
            <a:br>
              <a:rPr lang="en-US" sz="2000" b="0" dirty="0"/>
            </a:br>
            <a:r>
              <a:rPr lang="en-US" sz="2000" b="0" dirty="0" err="1"/>
              <a:t>ramon</a:t>
            </a:r>
            <a:r>
              <a:rPr lang="en-US" sz="2000" b="0" dirty="0"/>
              <a:t> </a:t>
            </a:r>
            <a:r>
              <a:rPr lang="en-US" sz="2000" b="0" dirty="0" err="1"/>
              <a:t>schöni</a:t>
            </a:r>
            <a:br>
              <a:rPr lang="en-US" sz="2000" b="0" dirty="0"/>
            </a:br>
            <a:r>
              <a:rPr lang="en-US" sz="2000" b="0" dirty="0" err="1"/>
              <a:t>alex</a:t>
            </a:r>
            <a:r>
              <a:rPr lang="en-US" sz="2000" b="0" dirty="0"/>
              <a:t> </a:t>
            </a:r>
            <a:r>
              <a:rPr lang="en-US" sz="2000" b="0" dirty="0" err="1"/>
              <a:t>süess</a:t>
            </a:r>
            <a:r>
              <a:rPr lang="en-US" sz="2000" b="0" dirty="0"/>
              <a:t>-winter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16.05.25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Idee</a:t>
            </a:r>
            <a:r>
              <a:rPr lang="en-CH" dirty="0"/>
              <a:t>💡</a:t>
            </a:r>
            <a:r>
              <a:rPr lang="en-US" dirty="0"/>
              <a:t> = Quiz</a:t>
            </a:r>
            <a:r>
              <a:rPr lang="en-CH" dirty="0"/>
              <a:t>❓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39"/>
            <a:ext cx="8550512" cy="3838303"/>
          </a:xfrm>
        </p:spPr>
        <p:txBody>
          <a:bodyPr/>
          <a:lstStyle/>
          <a:p>
            <a:r>
              <a:rPr lang="en-US" b="1" dirty="0"/>
              <a:t>MVP</a:t>
            </a:r>
            <a:r>
              <a:rPr lang="en-US" dirty="0"/>
              <a:t>: Web-app </a:t>
            </a:r>
            <a:r>
              <a:rPr lang="en-US" dirty="0" err="1"/>
              <a:t>basiertes</a:t>
            </a:r>
            <a:r>
              <a:rPr lang="en-US" dirty="0"/>
              <a:t> Quiz, “</a:t>
            </a:r>
            <a:r>
              <a:rPr lang="en-US" dirty="0" err="1"/>
              <a:t>statische</a:t>
            </a:r>
            <a:r>
              <a:rPr lang="en-US" dirty="0"/>
              <a:t>” </a:t>
            </a:r>
            <a:r>
              <a:rPr lang="en-US" dirty="0" err="1"/>
              <a:t>Fragen</a:t>
            </a:r>
            <a:r>
              <a:rPr lang="en-US" dirty="0"/>
              <a:t>, </a:t>
            </a:r>
            <a:r>
              <a:rPr lang="en-US" dirty="0" err="1"/>
              <a:t>Benutzernamen</a:t>
            </a:r>
            <a:r>
              <a:rPr lang="en-US" dirty="0"/>
              <a:t> und Score in DB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Rangliste</a:t>
            </a:r>
            <a:r>
              <a:rPr lang="en-US" dirty="0"/>
              <a:t>. Localhost.</a:t>
            </a:r>
          </a:p>
          <a:p>
            <a:endParaRPr lang="en-US" dirty="0"/>
          </a:p>
          <a:p>
            <a:r>
              <a:rPr lang="en-US" b="1" i="1" u="sng" dirty="0"/>
              <a:t>Erweiterung 1</a:t>
            </a:r>
            <a:r>
              <a:rPr lang="en-US" dirty="0"/>
              <a:t>: </a:t>
            </a:r>
            <a:r>
              <a:rPr lang="en-US" dirty="0" err="1"/>
              <a:t>Dynamisches</a:t>
            </a:r>
            <a:r>
              <a:rPr lang="en-US" dirty="0"/>
              <a:t> Quiz </a:t>
            </a:r>
            <a:r>
              <a:rPr lang="en-US" dirty="0" err="1"/>
              <a:t>mit</a:t>
            </a:r>
            <a:r>
              <a:rPr lang="en-US" dirty="0"/>
              <a:t> KI API </a:t>
            </a:r>
            <a:r>
              <a:rPr lang="en-US" dirty="0" err="1"/>
              <a:t>abfragen</a:t>
            </a:r>
            <a:r>
              <a:rPr lang="en-US" dirty="0"/>
              <a:t>. Webhosting.</a:t>
            </a:r>
          </a:p>
          <a:p>
            <a:endParaRPr lang="en-US" dirty="0"/>
          </a:p>
          <a:p>
            <a:r>
              <a:rPr lang="en-US" b="1" dirty="0"/>
              <a:t>Erweiterung 2</a:t>
            </a:r>
            <a:r>
              <a:rPr lang="en-US" dirty="0"/>
              <a:t>: User Login. User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selbst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Quiz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Erweiterung 3</a:t>
            </a:r>
            <a:r>
              <a:rPr lang="en-US" dirty="0"/>
              <a:t>: Live Quiz </a:t>
            </a:r>
            <a:r>
              <a:rPr lang="en-US" dirty="0" err="1"/>
              <a:t>gegen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(</a:t>
            </a:r>
            <a:r>
              <a:rPr lang="en-US" dirty="0" err="1"/>
              <a:t>ähnl</a:t>
            </a:r>
            <a:r>
              <a:rPr lang="en-US" dirty="0"/>
              <a:t>. Kahoot)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F4904-2114-10B7-4B0F-6B0C67DD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B36AB36-B593-0B6F-657A-E9BA91FC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Tech stack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BB82ED-EEBB-1AB3-A6E3-4D0DE407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4F762-2B05-F0E1-9A2B-7EFB6E1F7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199164"/>
              </p:ext>
            </p:extLst>
          </p:nvPr>
        </p:nvGraphicFramePr>
        <p:xfrm>
          <a:off x="1177536" y="1399032"/>
          <a:ext cx="9836230" cy="438270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18115">
                  <a:extLst>
                    <a:ext uri="{9D8B030D-6E8A-4147-A177-3AD203B41FA5}">
                      <a16:colId xmlns:a16="http://schemas.microsoft.com/office/drawing/2014/main" val="1309809510"/>
                    </a:ext>
                  </a:extLst>
                </a:gridCol>
                <a:gridCol w="4918115">
                  <a:extLst>
                    <a:ext uri="{9D8B030D-6E8A-4147-A177-3AD203B41FA5}">
                      <a16:colId xmlns:a16="http://schemas.microsoft.com/office/drawing/2014/main" val="2516826308"/>
                    </a:ext>
                  </a:extLst>
                </a:gridCol>
              </a:tblGrid>
              <a:tr h="723999"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Komponente</a:t>
                      </a:r>
                      <a:endParaRPr lang="en-C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b="1" dirty="0"/>
                        <a:t>Technologie</a:t>
                      </a:r>
                      <a:endParaRPr lang="en-C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281530"/>
                  </a:ext>
                </a:extLst>
              </a:tr>
              <a:tr h="723999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Frontend (Web)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JavaScript/React, Blazor (C#) oder Angular</a:t>
                      </a:r>
                      <a:endParaRPr lang="en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6344237"/>
                  </a:ext>
                </a:extLst>
              </a:tr>
              <a:tr h="723999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Primärer Backend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Java Spring Boot</a:t>
                      </a:r>
                      <a:endParaRPr lang="en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55004"/>
                  </a:ext>
                </a:extLst>
              </a:tr>
              <a:tr h="723999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Sekundärer Backend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C# ASP.NET Core</a:t>
                      </a:r>
                      <a:endParaRPr lang="en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727039"/>
                  </a:ext>
                </a:extLst>
              </a:tr>
              <a:tr h="723999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Kommunikation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REST</a:t>
                      </a:r>
                      <a:endParaRPr lang="en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185584"/>
                  </a:ext>
                </a:extLst>
              </a:tr>
              <a:tr h="762713"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Hosting</a:t>
                      </a:r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/>
                        <a:t>Docker, Docker-Compose</a:t>
                      </a:r>
                      <a:endParaRPr lang="en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259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24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711-658E-015F-07DC-DD70A065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B57C70-3306-F2CB-85D8-64CD2417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 err="1"/>
              <a:t>konzept</a:t>
            </a:r>
            <a:endParaRPr lang="en-ZA" dirty="0"/>
          </a:p>
        </p:txBody>
      </p:sp>
      <p:pic>
        <p:nvPicPr>
          <p:cNvPr id="6" name="Picture 5" descr="Diagram of a cloud computing diagram&#10;&#10;AI-generated content may be incorrect.">
            <a:extLst>
              <a:ext uri="{FF2B5EF4-FFF2-40B4-BE49-F238E27FC236}">
                <a16:creationId xmlns:a16="http://schemas.microsoft.com/office/drawing/2014/main" id="{7FFDA004-879C-4C0E-4A96-C68B7267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78" y="1399032"/>
            <a:ext cx="7381346" cy="472406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09C3D-29E1-42A5-C7B1-16687633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sharepoint/v3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{C15789A3-AF97-4028-B6B9-244F207B62D7}tf16411248_win32</Template>
  <TotalTime>0</TotalTime>
  <Words>129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Posterama</vt:lpstr>
      <vt:lpstr>Custom</vt:lpstr>
      <vt:lpstr>Cas OOP   ProjeKT “Quiz”  Jonas Tscharner ramon schöni alex süess-winter  16.05.25</vt:lpstr>
      <vt:lpstr>Idee💡 = Quiz❓</vt:lpstr>
      <vt:lpstr>Tech stack</vt:lpstr>
      <vt:lpstr>konzept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Süess</dc:creator>
  <cp:lastModifiedBy>Alexander Süess</cp:lastModifiedBy>
  <cp:revision>4</cp:revision>
  <dcterms:created xsi:type="dcterms:W3CDTF">2025-05-15T12:45:46Z</dcterms:created>
  <dcterms:modified xsi:type="dcterms:W3CDTF">2025-05-16T16:17:42Z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