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50" r:id="rId6"/>
    <p:sldId id="349" r:id="rId7"/>
    <p:sldId id="348" r:id="rId8"/>
    <p:sldId id="351" r:id="rId9"/>
    <p:sldId id="354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C25FB-2C42-4DCB-9134-B47BA7CF18B6}" v="14" dt="2025-07-03T13:57:39.06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3" autoAdjust="0"/>
    <p:restoredTop sz="95390" autoAdjust="0"/>
  </p:normalViewPr>
  <p:slideViewPr>
    <p:cSldViewPr snapToGrid="0">
      <p:cViewPr varScale="1">
        <p:scale>
          <a:sx n="70" d="100"/>
          <a:sy n="70" d="100"/>
        </p:scale>
        <p:origin x="1128" y="27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üess" userId="177b15b2840879bc" providerId="LiveId" clId="{A97C25FB-2C42-4DCB-9134-B47BA7CF18B6}"/>
    <pc:docChg chg="undo custSel addSld delSld modSld sldOrd">
      <pc:chgData name="Alexander Süess" userId="177b15b2840879bc" providerId="LiveId" clId="{A97C25FB-2C42-4DCB-9134-B47BA7CF18B6}" dt="2025-07-03T15:12:30.639" v="1924" actId="20577"/>
      <pc:docMkLst>
        <pc:docMk/>
      </pc:docMkLst>
      <pc:sldChg chg="modSp mod">
        <pc:chgData name="Alexander Süess" userId="177b15b2840879bc" providerId="LiveId" clId="{A97C25FB-2C42-4DCB-9134-B47BA7CF18B6}" dt="2025-07-03T12:10:10.390" v="5" actId="20577"/>
        <pc:sldMkLst>
          <pc:docMk/>
          <pc:sldMk cId="954410245" sldId="335"/>
        </pc:sldMkLst>
        <pc:spChg chg="mod">
          <ac:chgData name="Alexander Süess" userId="177b15b2840879bc" providerId="LiveId" clId="{A97C25FB-2C42-4DCB-9134-B47BA7CF18B6}" dt="2025-07-03T12:10:10.390" v="5" actId="20577"/>
          <ac:spMkLst>
            <pc:docMk/>
            <pc:sldMk cId="954410245" sldId="335"/>
            <ac:spMk id="3" creationId="{2BE0BCE3-7A85-71CE-E027-A8E454AF1454}"/>
          </ac:spMkLst>
        </pc:spChg>
      </pc:sldChg>
      <pc:sldChg chg="del mod modShow">
        <pc:chgData name="Alexander Süess" userId="177b15b2840879bc" providerId="LiveId" clId="{A97C25FB-2C42-4DCB-9134-B47BA7CF18B6}" dt="2025-07-03T12:14:56.169" v="120" actId="47"/>
        <pc:sldMkLst>
          <pc:docMk/>
          <pc:sldMk cId="582749365" sldId="336"/>
        </pc:sldMkLst>
      </pc:sldChg>
      <pc:sldChg chg="addSp modSp mod">
        <pc:chgData name="Alexander Süess" userId="177b15b2840879bc" providerId="LiveId" clId="{A97C25FB-2C42-4DCB-9134-B47BA7CF18B6}" dt="2025-07-03T14:21:58.601" v="1648" actId="14100"/>
        <pc:sldMkLst>
          <pc:docMk/>
          <pc:sldMk cId="3482592773" sldId="348"/>
        </pc:sldMkLst>
        <pc:spChg chg="add mod">
          <ac:chgData name="Alexander Süess" userId="177b15b2840879bc" providerId="LiveId" clId="{A97C25FB-2C42-4DCB-9134-B47BA7CF18B6}" dt="2025-07-03T13:52:59.721" v="714" actId="207"/>
          <ac:spMkLst>
            <pc:docMk/>
            <pc:sldMk cId="3482592773" sldId="348"/>
            <ac:spMk id="2" creationId="{6E5C6EF9-5776-3AF3-67E2-63C745164CEA}"/>
          </ac:spMkLst>
        </pc:spChg>
        <pc:spChg chg="add mod">
          <ac:chgData name="Alexander Süess" userId="177b15b2840879bc" providerId="LiveId" clId="{A97C25FB-2C42-4DCB-9134-B47BA7CF18B6}" dt="2025-07-03T13:54:01.504" v="722" actId="207"/>
          <ac:spMkLst>
            <pc:docMk/>
            <pc:sldMk cId="3482592773" sldId="348"/>
            <ac:spMk id="4" creationId="{97710A86-CDD4-3DD7-3518-135D625FAD0A}"/>
          </ac:spMkLst>
        </pc:spChg>
        <pc:spChg chg="add mod">
          <ac:chgData name="Alexander Süess" userId="177b15b2840879bc" providerId="LiveId" clId="{A97C25FB-2C42-4DCB-9134-B47BA7CF18B6}" dt="2025-07-03T13:54:27.690" v="746" actId="113"/>
          <ac:spMkLst>
            <pc:docMk/>
            <pc:sldMk cId="3482592773" sldId="348"/>
            <ac:spMk id="5" creationId="{F1788807-FBC3-93C7-5931-AB1EB4763461}"/>
          </ac:spMkLst>
        </pc:spChg>
        <pc:spChg chg="add mod">
          <ac:chgData name="Alexander Süess" userId="177b15b2840879bc" providerId="LiveId" clId="{A97C25FB-2C42-4DCB-9134-B47BA7CF18B6}" dt="2025-07-03T13:54:45.170" v="750" actId="255"/>
          <ac:spMkLst>
            <pc:docMk/>
            <pc:sldMk cId="3482592773" sldId="348"/>
            <ac:spMk id="7" creationId="{273B63D9-BC96-45D5-24DF-C76883DB2CFB}"/>
          </ac:spMkLst>
        </pc:spChg>
        <pc:spChg chg="mod">
          <ac:chgData name="Alexander Süess" userId="177b15b2840879bc" providerId="LiveId" clId="{A97C25FB-2C42-4DCB-9134-B47BA7CF18B6}" dt="2025-07-03T13:53:03.620" v="715" actId="20577"/>
          <ac:spMkLst>
            <pc:docMk/>
            <pc:sldMk cId="3482592773" sldId="348"/>
            <ac:spMk id="8" creationId="{A0B57C70-3306-F2CB-85D8-64CD24170F37}"/>
          </ac:spMkLst>
        </pc:spChg>
        <pc:spChg chg="add mod">
          <ac:chgData name="Alexander Süess" userId="177b15b2840879bc" providerId="LiveId" clId="{A97C25FB-2C42-4DCB-9134-B47BA7CF18B6}" dt="2025-07-03T14:21:58.601" v="1648" actId="14100"/>
          <ac:spMkLst>
            <pc:docMk/>
            <pc:sldMk cId="3482592773" sldId="348"/>
            <ac:spMk id="9" creationId="{78D91865-F5E5-06A6-45AE-3DD8508F56DD}"/>
          </ac:spMkLst>
        </pc:spChg>
        <pc:spChg chg="add mod">
          <ac:chgData name="Alexander Süess" userId="177b15b2840879bc" providerId="LiveId" clId="{A97C25FB-2C42-4DCB-9134-B47BA7CF18B6}" dt="2025-07-03T13:57:45.318" v="832" actId="20577"/>
          <ac:spMkLst>
            <pc:docMk/>
            <pc:sldMk cId="3482592773" sldId="348"/>
            <ac:spMk id="10" creationId="{1BF0C556-0202-96CA-34CF-8B03908E48AB}"/>
          </ac:spMkLst>
        </pc:spChg>
      </pc:sldChg>
      <pc:sldChg chg="modSp mod">
        <pc:chgData name="Alexander Süess" userId="177b15b2840879bc" providerId="LiveId" clId="{A97C25FB-2C42-4DCB-9134-B47BA7CF18B6}" dt="2025-07-03T14:22:29.636" v="1651"/>
        <pc:sldMkLst>
          <pc:docMk/>
          <pc:sldMk cId="3414240362" sldId="349"/>
        </pc:sldMkLst>
        <pc:spChg chg="mod">
          <ac:chgData name="Alexander Süess" userId="177b15b2840879bc" providerId="LiveId" clId="{A97C25FB-2C42-4DCB-9134-B47BA7CF18B6}" dt="2025-07-03T13:50:56.415" v="642" actId="14100"/>
          <ac:spMkLst>
            <pc:docMk/>
            <pc:sldMk cId="3414240362" sldId="349"/>
            <ac:spMk id="8" creationId="{2B36AB36-B593-0B6F-657A-E9BA91FC9A2F}"/>
          </ac:spMkLst>
        </pc:spChg>
        <pc:graphicFrameChg chg="mod modGraphic">
          <ac:chgData name="Alexander Süess" userId="177b15b2840879bc" providerId="LiveId" clId="{A97C25FB-2C42-4DCB-9134-B47BA7CF18B6}" dt="2025-07-03T14:22:29.636" v="1651"/>
          <ac:graphicFrameMkLst>
            <pc:docMk/>
            <pc:sldMk cId="3414240362" sldId="349"/>
            <ac:graphicFrameMk id="2" creationId="{D1F4F762-2B05-F0E1-9A2B-7EFB6E1F7613}"/>
          </ac:graphicFrameMkLst>
        </pc:graphicFrameChg>
      </pc:sldChg>
      <pc:sldChg chg="addSp modSp add mod ord">
        <pc:chgData name="Alexander Süess" userId="177b15b2840879bc" providerId="LiveId" clId="{A97C25FB-2C42-4DCB-9134-B47BA7CF18B6}" dt="2025-07-03T13:51:53.374" v="712" actId="20577"/>
        <pc:sldMkLst>
          <pc:docMk/>
          <pc:sldMk cId="871630983" sldId="350"/>
        </pc:sldMkLst>
        <pc:spChg chg="mod">
          <ac:chgData name="Alexander Süess" userId="177b15b2840879bc" providerId="LiveId" clId="{A97C25FB-2C42-4DCB-9134-B47BA7CF18B6}" dt="2025-07-03T12:14:53.082" v="119" actId="1076"/>
          <ac:spMkLst>
            <pc:docMk/>
            <pc:sldMk cId="871630983" sldId="350"/>
            <ac:spMk id="2" creationId="{725DF653-5D81-244C-40E9-9C2E1FCBAE39}"/>
          </ac:spMkLst>
        </pc:spChg>
        <pc:spChg chg="add mod">
          <ac:chgData name="Alexander Süess" userId="177b15b2840879bc" providerId="LiveId" clId="{A97C25FB-2C42-4DCB-9134-B47BA7CF18B6}" dt="2025-07-03T13:50:09.821" v="641" actId="20577"/>
          <ac:spMkLst>
            <pc:docMk/>
            <pc:sldMk cId="871630983" sldId="350"/>
            <ac:spMk id="4" creationId="{AFFF687F-6D8E-6561-C8E2-31EEC7F80F2D}"/>
          </ac:spMkLst>
        </pc:spChg>
        <pc:spChg chg="add mod ord">
          <ac:chgData name="Alexander Süess" userId="177b15b2840879bc" providerId="LiveId" clId="{A97C25FB-2C42-4DCB-9134-B47BA7CF18B6}" dt="2025-07-03T12:14:41.721" v="117" actId="1076"/>
          <ac:spMkLst>
            <pc:docMk/>
            <pc:sldMk cId="871630983" sldId="350"/>
            <ac:spMk id="5" creationId="{E218B457-6C90-BD4C-C25F-28E4B91FADE3}"/>
          </ac:spMkLst>
        </pc:spChg>
        <pc:spChg chg="mod">
          <ac:chgData name="Alexander Süess" userId="177b15b2840879bc" providerId="LiveId" clId="{A97C25FB-2C42-4DCB-9134-B47BA7CF18B6}" dt="2025-07-03T13:51:53.374" v="712" actId="20577"/>
          <ac:spMkLst>
            <pc:docMk/>
            <pc:sldMk cId="871630983" sldId="350"/>
            <ac:spMk id="7" creationId="{EC229BBA-D74A-709E-172F-FB8070BA1313}"/>
          </ac:spMkLst>
        </pc:spChg>
      </pc:sldChg>
      <pc:sldChg chg="delSp modSp add mod ord">
        <pc:chgData name="Alexander Süess" userId="177b15b2840879bc" providerId="LiveId" clId="{A97C25FB-2C42-4DCB-9134-B47BA7CF18B6}" dt="2025-07-03T14:23:06.170" v="1698"/>
        <pc:sldMkLst>
          <pc:docMk/>
          <pc:sldMk cId="1097225406" sldId="351"/>
        </pc:sldMkLst>
        <pc:spChg chg="mod">
          <ac:chgData name="Alexander Süess" userId="177b15b2840879bc" providerId="LiveId" clId="{A97C25FB-2C42-4DCB-9134-B47BA7CF18B6}" dt="2025-07-03T12:18:13.706" v="269" actId="14100"/>
          <ac:spMkLst>
            <pc:docMk/>
            <pc:sldMk cId="1097225406" sldId="351"/>
            <ac:spMk id="8" creationId="{51D10D71-0436-162F-F964-0D3580F13039}"/>
          </ac:spMkLst>
        </pc:spChg>
        <pc:picChg chg="del">
          <ac:chgData name="Alexander Süess" userId="177b15b2840879bc" providerId="LiveId" clId="{A97C25FB-2C42-4DCB-9134-B47BA7CF18B6}" dt="2025-07-03T12:17:03.558" v="194" actId="478"/>
          <ac:picMkLst>
            <pc:docMk/>
            <pc:sldMk cId="1097225406" sldId="351"/>
            <ac:picMk id="6" creationId="{6167B411-0A32-C667-1044-3688D958D3A5}"/>
          </ac:picMkLst>
        </pc:picChg>
      </pc:sldChg>
      <pc:sldChg chg="add del">
        <pc:chgData name="Alexander Süess" userId="177b15b2840879bc" providerId="LiveId" clId="{A97C25FB-2C42-4DCB-9134-B47BA7CF18B6}" dt="2025-07-03T12:18:30.410" v="272" actId="47"/>
        <pc:sldMkLst>
          <pc:docMk/>
          <pc:sldMk cId="2837806343" sldId="352"/>
        </pc:sldMkLst>
      </pc:sldChg>
      <pc:sldChg chg="addSp delSp modSp add del mod">
        <pc:chgData name="Alexander Süess" userId="177b15b2840879bc" providerId="LiveId" clId="{A97C25FB-2C42-4DCB-9134-B47BA7CF18B6}" dt="2025-07-03T13:59:40.868" v="835" actId="47"/>
        <pc:sldMkLst>
          <pc:docMk/>
          <pc:sldMk cId="1977490812" sldId="353"/>
        </pc:sldMkLst>
        <pc:spChg chg="mod">
          <ac:chgData name="Alexander Süess" userId="177b15b2840879bc" providerId="LiveId" clId="{A97C25FB-2C42-4DCB-9134-B47BA7CF18B6}" dt="2025-07-03T12:40:17.358" v="595" actId="13926"/>
          <ac:spMkLst>
            <pc:docMk/>
            <pc:sldMk cId="1977490812" sldId="353"/>
            <ac:spMk id="2" creationId="{7770A845-10B1-57E0-3D92-C2F792D2EFE2}"/>
          </ac:spMkLst>
        </pc:spChg>
        <pc:spChg chg="del mod">
          <ac:chgData name="Alexander Süess" userId="177b15b2840879bc" providerId="LiveId" clId="{A97C25FB-2C42-4DCB-9134-B47BA7CF18B6}" dt="2025-07-03T12:18:56.656" v="337" actId="478"/>
          <ac:spMkLst>
            <pc:docMk/>
            <pc:sldMk cId="1977490812" sldId="353"/>
            <ac:spMk id="4" creationId="{8B6A22C7-7547-7666-4273-CC5F8DC600E7}"/>
          </ac:spMkLst>
        </pc:spChg>
        <pc:spChg chg="del">
          <ac:chgData name="Alexander Süess" userId="177b15b2840879bc" providerId="LiveId" clId="{A97C25FB-2C42-4DCB-9134-B47BA7CF18B6}" dt="2025-07-03T12:18:54.946" v="335" actId="478"/>
          <ac:spMkLst>
            <pc:docMk/>
            <pc:sldMk cId="1977490812" sldId="353"/>
            <ac:spMk id="5" creationId="{E933785B-7321-50B1-5050-0C93BF6D317B}"/>
          </ac:spMkLst>
        </pc:spChg>
        <pc:spChg chg="del">
          <ac:chgData name="Alexander Süess" userId="177b15b2840879bc" providerId="LiveId" clId="{A97C25FB-2C42-4DCB-9134-B47BA7CF18B6}" dt="2025-07-03T12:18:53.117" v="334" actId="478"/>
          <ac:spMkLst>
            <pc:docMk/>
            <pc:sldMk cId="1977490812" sldId="353"/>
            <ac:spMk id="7" creationId="{59A82800-6527-ED39-380F-C605EB067FCC}"/>
          </ac:spMkLst>
        </pc:spChg>
        <pc:spChg chg="add mod">
          <ac:chgData name="Alexander Süess" userId="177b15b2840879bc" providerId="LiveId" clId="{A97C25FB-2C42-4DCB-9134-B47BA7CF18B6}" dt="2025-07-03T12:18:53.117" v="334" actId="478"/>
          <ac:spMkLst>
            <pc:docMk/>
            <pc:sldMk cId="1977490812" sldId="353"/>
            <ac:spMk id="8" creationId="{F5019D1A-3084-F2B9-1A97-0D109DF0384F}"/>
          </ac:spMkLst>
        </pc:spChg>
      </pc:sldChg>
      <pc:sldChg chg="modSp add mod">
        <pc:chgData name="Alexander Süess" userId="177b15b2840879bc" providerId="LiveId" clId="{A97C25FB-2C42-4DCB-9134-B47BA7CF18B6}" dt="2025-07-03T15:12:30.639" v="1924" actId="20577"/>
        <pc:sldMkLst>
          <pc:docMk/>
          <pc:sldMk cId="474817057" sldId="354"/>
        </pc:sldMkLst>
        <pc:spChg chg="mod">
          <ac:chgData name="Alexander Süess" userId="177b15b2840879bc" providerId="LiveId" clId="{A97C25FB-2C42-4DCB-9134-B47BA7CF18B6}" dt="2025-07-03T14:05:59.667" v="1314" actId="1076"/>
          <ac:spMkLst>
            <pc:docMk/>
            <pc:sldMk cId="474817057" sldId="354"/>
            <ac:spMk id="2" creationId="{F27F465A-456A-CD65-9F32-BB29E910C2E3}"/>
          </ac:spMkLst>
        </pc:spChg>
        <pc:spChg chg="mod">
          <ac:chgData name="Alexander Süess" userId="177b15b2840879bc" providerId="LiveId" clId="{A97C25FB-2C42-4DCB-9134-B47BA7CF18B6}" dt="2025-07-03T15:12:30.639" v="1924" actId="20577"/>
          <ac:spMkLst>
            <pc:docMk/>
            <pc:sldMk cId="474817057" sldId="354"/>
            <ac:spMk id="8" creationId="{E7587BD8-06F1-2E9C-2309-E0EE6C43AF1A}"/>
          </ac:spMkLst>
        </pc:spChg>
      </pc:sldChg>
      <pc:sldChg chg="modSp add del mod ord modShow">
        <pc:chgData name="Alexander Süess" userId="177b15b2840879bc" providerId="LiveId" clId="{A97C25FB-2C42-4DCB-9134-B47BA7CF18B6}" dt="2025-07-03T15:05:48.306" v="1909" actId="47"/>
        <pc:sldMkLst>
          <pc:docMk/>
          <pc:sldMk cId="2763146325" sldId="355"/>
        </pc:sldMkLst>
        <pc:spChg chg="mod">
          <ac:chgData name="Alexander Süess" userId="177b15b2840879bc" providerId="LiveId" clId="{A97C25FB-2C42-4DCB-9134-B47BA7CF18B6}" dt="2025-07-03T14:06:55.744" v="1319" actId="13926"/>
          <ac:spMkLst>
            <pc:docMk/>
            <pc:sldMk cId="2763146325" sldId="355"/>
            <ac:spMk id="2" creationId="{A298E003-73FA-404C-2FB7-0D95A40F8D5A}"/>
          </ac:spMkLst>
        </pc:spChg>
        <pc:spChg chg="mod">
          <ac:chgData name="Alexander Süess" userId="177b15b2840879bc" providerId="LiveId" clId="{A97C25FB-2C42-4DCB-9134-B47BA7CF18B6}" dt="2025-07-03T14:08:45.346" v="1531" actId="20577"/>
          <ac:spMkLst>
            <pc:docMk/>
            <pc:sldMk cId="2763146325" sldId="355"/>
            <ac:spMk id="8" creationId="{4A7279D8-9199-A868-76A8-8231CC3677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949337"/>
          </a:xfrm>
        </p:spPr>
        <p:txBody>
          <a:bodyPr>
            <a:normAutofit fontScale="90000"/>
          </a:bodyPr>
          <a:lstStyle/>
          <a:p>
            <a:r>
              <a:rPr lang="en-US" dirty="0"/>
              <a:t>Cas OOP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ProjeKT</a:t>
            </a:r>
            <a:br>
              <a:rPr lang="en-US" dirty="0"/>
            </a:br>
            <a:r>
              <a:rPr lang="en-US" dirty="0"/>
              <a:t>“Quiz”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Jonas </a:t>
            </a:r>
            <a:r>
              <a:rPr lang="en-US" sz="2000" b="0" dirty="0" err="1"/>
              <a:t>Tscharner</a:t>
            </a:r>
            <a:br>
              <a:rPr lang="en-US" sz="2000" b="0" dirty="0"/>
            </a:br>
            <a:r>
              <a:rPr lang="en-US" sz="2000" b="0" dirty="0" err="1"/>
              <a:t>ramon</a:t>
            </a:r>
            <a:r>
              <a:rPr lang="en-US" sz="2000" b="0" dirty="0"/>
              <a:t> </a:t>
            </a:r>
            <a:r>
              <a:rPr lang="en-US" sz="2000" b="0" dirty="0" err="1"/>
              <a:t>schöni</a:t>
            </a:r>
            <a:br>
              <a:rPr lang="en-US" sz="2000" b="0" dirty="0"/>
            </a:br>
            <a:r>
              <a:rPr lang="en-US" sz="2000" b="0" dirty="0" err="1"/>
              <a:t>alex</a:t>
            </a:r>
            <a:r>
              <a:rPr lang="en-US" sz="2000" b="0" dirty="0"/>
              <a:t> </a:t>
            </a:r>
            <a:r>
              <a:rPr lang="en-US" sz="2000" b="0" dirty="0" err="1"/>
              <a:t>süess</a:t>
            </a:r>
            <a:r>
              <a:rPr lang="en-US" sz="2000" b="0" dirty="0"/>
              <a:t>-winter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03.07.25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8AF1-54E6-0E8A-F904-975B40370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18B457-6C90-BD4C-C25F-28E4B91FADE3}"/>
              </a:ext>
            </a:extLst>
          </p:cNvPr>
          <p:cNvSpPr/>
          <p:nvPr/>
        </p:nvSpPr>
        <p:spPr>
          <a:xfrm>
            <a:off x="4920344" y="5070013"/>
            <a:ext cx="3483428" cy="132651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F653-5D81-244C-40E9-9C2E1FCB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-228917"/>
            <a:ext cx="8297380" cy="1326514"/>
          </a:xfrm>
        </p:spPr>
        <p:txBody>
          <a:bodyPr/>
          <a:lstStyle/>
          <a:p>
            <a:r>
              <a:rPr lang="en-US" dirty="0"/>
              <a:t>Idee</a:t>
            </a:r>
            <a:r>
              <a:rPr lang="en-CH" dirty="0"/>
              <a:t>💡</a:t>
            </a:r>
            <a:r>
              <a:rPr lang="en-US" dirty="0"/>
              <a:t> = Quiz</a:t>
            </a:r>
            <a:r>
              <a:rPr lang="en-CH" dirty="0"/>
              <a:t>❓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229BBA-D74A-709E-172F-FB8070BA1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932" y="1534504"/>
            <a:ext cx="9581754" cy="3838303"/>
          </a:xfrm>
        </p:spPr>
        <p:txBody>
          <a:bodyPr/>
          <a:lstStyle/>
          <a:p>
            <a:r>
              <a:rPr lang="en-US" b="1" dirty="0"/>
              <a:t>MVP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Web-app </a:t>
            </a:r>
            <a:r>
              <a:rPr lang="en-US" dirty="0" err="1">
                <a:solidFill>
                  <a:srgbClr val="00B050"/>
                </a:solidFill>
              </a:rPr>
              <a:t>basiertes</a:t>
            </a:r>
            <a:r>
              <a:rPr lang="en-US" dirty="0">
                <a:solidFill>
                  <a:srgbClr val="00B050"/>
                </a:solidFill>
              </a:rPr>
              <a:t> Quiz, “</a:t>
            </a:r>
            <a:r>
              <a:rPr lang="en-US" dirty="0" err="1">
                <a:solidFill>
                  <a:srgbClr val="00B050"/>
                </a:solidFill>
              </a:rPr>
              <a:t>statische</a:t>
            </a:r>
            <a:r>
              <a:rPr lang="en-US" dirty="0">
                <a:solidFill>
                  <a:srgbClr val="00B050"/>
                </a:solidFill>
              </a:rPr>
              <a:t>” </a:t>
            </a:r>
            <a:r>
              <a:rPr lang="en-US" dirty="0" err="1">
                <a:solidFill>
                  <a:srgbClr val="00B050"/>
                </a:solidFill>
              </a:rPr>
              <a:t>Fragen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Benutzernamen</a:t>
            </a:r>
            <a:r>
              <a:rPr lang="en-US" dirty="0">
                <a:solidFill>
                  <a:srgbClr val="00B050"/>
                </a:solidFill>
              </a:rPr>
              <a:t> und Score in DB </a:t>
            </a:r>
            <a:r>
              <a:rPr lang="en-US" dirty="0" err="1">
                <a:solidFill>
                  <a:srgbClr val="00B050"/>
                </a:solidFill>
              </a:rPr>
              <a:t>mit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Rangliste</a:t>
            </a:r>
            <a:r>
              <a:rPr lang="en-US" dirty="0">
                <a:solidFill>
                  <a:srgbClr val="00B050"/>
                </a:solidFill>
              </a:rPr>
              <a:t>. Localhost.</a:t>
            </a:r>
            <a:endParaRPr lang="en-US" dirty="0"/>
          </a:p>
          <a:p>
            <a:r>
              <a:rPr lang="en-US" b="1" i="1" u="sng" dirty="0"/>
              <a:t>Erweiterung 1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Dynamisches</a:t>
            </a:r>
            <a:r>
              <a:rPr lang="en-US" dirty="0">
                <a:solidFill>
                  <a:srgbClr val="00B050"/>
                </a:solidFill>
              </a:rPr>
              <a:t> Quiz </a:t>
            </a:r>
            <a:r>
              <a:rPr lang="en-US" dirty="0" err="1">
                <a:solidFill>
                  <a:srgbClr val="00B050"/>
                </a:solidFill>
              </a:rPr>
              <a:t>mit</a:t>
            </a:r>
            <a:r>
              <a:rPr lang="en-US" dirty="0">
                <a:solidFill>
                  <a:srgbClr val="00B050"/>
                </a:solidFill>
              </a:rPr>
              <a:t> KI API </a:t>
            </a:r>
            <a:r>
              <a:rPr lang="en-US" dirty="0" err="1">
                <a:solidFill>
                  <a:srgbClr val="00B050"/>
                </a:solidFill>
              </a:rPr>
              <a:t>abfragen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>
                <a:solidFill>
                  <a:srgbClr val="FFC000"/>
                </a:solidFill>
              </a:rPr>
              <a:t>Webhosting.</a:t>
            </a:r>
          </a:p>
          <a:p>
            <a:endParaRPr lang="en-US" dirty="0"/>
          </a:p>
          <a:p>
            <a:r>
              <a:rPr lang="en-US" b="1" dirty="0"/>
              <a:t>Erweiterung 2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User Login (</a:t>
            </a:r>
            <a:r>
              <a:rPr lang="en-US" dirty="0" err="1">
                <a:solidFill>
                  <a:srgbClr val="00B050"/>
                </a:solidFill>
              </a:rPr>
              <a:t>inkl</a:t>
            </a:r>
            <a:r>
              <a:rPr lang="en-US" dirty="0">
                <a:solidFill>
                  <a:srgbClr val="00B050"/>
                </a:solidFill>
              </a:rPr>
              <a:t>. JWT Token). </a:t>
            </a:r>
            <a:r>
              <a:rPr lang="en-US" dirty="0">
                <a:solidFill>
                  <a:srgbClr val="FFC000"/>
                </a:solidFill>
              </a:rPr>
              <a:t>User </a:t>
            </a:r>
            <a:r>
              <a:rPr lang="en-US" dirty="0" err="1">
                <a:solidFill>
                  <a:srgbClr val="FFC000"/>
                </a:solidFill>
              </a:rPr>
              <a:t>können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selbst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ein</a:t>
            </a:r>
            <a:r>
              <a:rPr lang="en-US" dirty="0">
                <a:solidFill>
                  <a:srgbClr val="FFC000"/>
                </a:solidFill>
              </a:rPr>
              <a:t> Quiz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erstellen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Erweiterung 3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Live Quiz </a:t>
            </a:r>
            <a:r>
              <a:rPr lang="en-US" dirty="0" err="1">
                <a:solidFill>
                  <a:srgbClr val="FFC000"/>
                </a:solidFill>
              </a:rPr>
              <a:t>gegen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andere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über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Websockets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ähnl</a:t>
            </a:r>
            <a:r>
              <a:rPr lang="en-US" dirty="0">
                <a:solidFill>
                  <a:srgbClr val="FFC000"/>
                </a:solidFill>
              </a:rPr>
              <a:t>. Kahoot)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D8DD1-FD4E-30C7-9F0D-BBB798A8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F687F-6D8E-6561-C8E2-31EEC7F80F2D}"/>
              </a:ext>
            </a:extLst>
          </p:cNvPr>
          <p:cNvSpPr txBox="1"/>
          <p:nvPr/>
        </p:nvSpPr>
        <p:spPr>
          <a:xfrm>
            <a:off x="5121729" y="5261737"/>
            <a:ext cx="30806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Legende:</a:t>
            </a:r>
            <a:br>
              <a:rPr lang="de-CH" dirty="0"/>
            </a:br>
            <a:r>
              <a:rPr lang="de-CH" sz="2000" b="1" dirty="0">
                <a:solidFill>
                  <a:srgbClr val="00B050"/>
                </a:solidFill>
              </a:rPr>
              <a:t>Erreicht</a:t>
            </a:r>
          </a:p>
          <a:p>
            <a:r>
              <a:rPr lang="de-CH" sz="2000" b="1" dirty="0">
                <a:solidFill>
                  <a:srgbClr val="FFC000"/>
                </a:solidFill>
              </a:rPr>
              <a:t>Noch in Development</a:t>
            </a:r>
            <a:endParaRPr lang="en-CH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3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F4904-2114-10B7-4B0F-6B0C67DD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36AB36-B593-0B6F-657A-E9BA91FC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798339"/>
          </a:xfrm>
        </p:spPr>
        <p:txBody>
          <a:bodyPr/>
          <a:lstStyle/>
          <a:p>
            <a:r>
              <a:rPr lang="en-US" dirty="0"/>
              <a:t>Tech stack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BB82ED-EEBB-1AB3-A6E3-4D0DE4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4F762-2B05-F0E1-9A2B-7EFB6E1F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50441"/>
              </p:ext>
            </p:extLst>
          </p:nvPr>
        </p:nvGraphicFramePr>
        <p:xfrm>
          <a:off x="1177536" y="870857"/>
          <a:ext cx="9836230" cy="50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18115">
                  <a:extLst>
                    <a:ext uri="{9D8B030D-6E8A-4147-A177-3AD203B41FA5}">
                      <a16:colId xmlns:a16="http://schemas.microsoft.com/office/drawing/2014/main" val="1309809510"/>
                    </a:ext>
                  </a:extLst>
                </a:gridCol>
                <a:gridCol w="4918115">
                  <a:extLst>
                    <a:ext uri="{9D8B030D-6E8A-4147-A177-3AD203B41FA5}">
                      <a16:colId xmlns:a16="http://schemas.microsoft.com/office/drawing/2014/main" val="2516826308"/>
                    </a:ext>
                  </a:extLst>
                </a:gridCol>
              </a:tblGrid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Komponente</a:t>
                      </a:r>
                      <a:endParaRPr lang="en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Technologie</a:t>
                      </a:r>
                      <a:endParaRPr lang="en-C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281530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Frontend (Web)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Angular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344237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Primärer Backend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Java Spring Boot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5004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Sekundärer Backend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C# ASP.NET Core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727039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Datenbank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PostgreSQL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5707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Desktop Client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MAUI Client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46627"/>
                  </a:ext>
                </a:extLst>
              </a:tr>
              <a:tr h="625817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Kommunikation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REST + Websockets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185584"/>
                  </a:ext>
                </a:extLst>
              </a:tr>
              <a:tr h="659281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Hosting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rgbClr val="00B050"/>
                          </a:solidFill>
                        </a:rPr>
                        <a:t>Docker, Docker-Compose</a:t>
                      </a:r>
                      <a:endParaRPr lang="en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25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711-658E-015F-07DC-DD70A065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B57C70-3306-F2CB-85D8-64CD2417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 err="1"/>
              <a:t>Konzept</a:t>
            </a:r>
            <a:endParaRPr lang="en-ZA" dirty="0"/>
          </a:p>
        </p:txBody>
      </p:sp>
      <p:pic>
        <p:nvPicPr>
          <p:cNvPr id="6" name="Picture 5" descr="Diagram of a cloud computing diagram&#10;&#10;AI-generated content may be incorrect.">
            <a:extLst>
              <a:ext uri="{FF2B5EF4-FFF2-40B4-BE49-F238E27FC236}">
                <a16:creationId xmlns:a16="http://schemas.microsoft.com/office/drawing/2014/main" id="{7FFDA004-879C-4C0E-4A96-C68B726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78" y="1399032"/>
            <a:ext cx="7381346" cy="472406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09C3D-29E1-42A5-C7B1-16687633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E5C6EF9-5776-3AF3-67E2-63C745164CEA}"/>
              </a:ext>
            </a:extLst>
          </p:cNvPr>
          <p:cNvSpPr/>
          <p:nvPr/>
        </p:nvSpPr>
        <p:spPr>
          <a:xfrm>
            <a:off x="7162800" y="2677886"/>
            <a:ext cx="598714" cy="642257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97710A86-CDD4-3DD7-3518-135D625FAD0A}"/>
              </a:ext>
            </a:extLst>
          </p:cNvPr>
          <p:cNvSpPr/>
          <p:nvPr/>
        </p:nvSpPr>
        <p:spPr>
          <a:xfrm>
            <a:off x="3994708" y="1176429"/>
            <a:ext cx="4605006" cy="838200"/>
          </a:xfrm>
          <a:prstGeom prst="curved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88807-FBC3-93C7-5931-AB1EB4763461}"/>
              </a:ext>
            </a:extLst>
          </p:cNvPr>
          <p:cNvSpPr txBox="1"/>
          <p:nvPr/>
        </p:nvSpPr>
        <p:spPr>
          <a:xfrm>
            <a:off x="4158343" y="2601686"/>
            <a:ext cx="9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solidFill>
                  <a:srgbClr val="92D050"/>
                </a:solidFill>
              </a:rPr>
              <a:t>REST API + Websocket</a:t>
            </a:r>
            <a:endParaRPr lang="en-CH" sz="900" b="1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B63D9-BC96-45D5-24DF-C76883DB2CFB}"/>
              </a:ext>
            </a:extLst>
          </p:cNvPr>
          <p:cNvSpPr txBox="1"/>
          <p:nvPr/>
        </p:nvSpPr>
        <p:spPr>
          <a:xfrm>
            <a:off x="5910943" y="807097"/>
            <a:ext cx="979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solidFill>
                  <a:srgbClr val="92D050"/>
                </a:solidFill>
              </a:rPr>
              <a:t>REST API</a:t>
            </a:r>
            <a:endParaRPr lang="en-CH" sz="1100" b="1" dirty="0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91865-F5E5-06A6-45AE-3DD8508F56DD}"/>
              </a:ext>
            </a:extLst>
          </p:cNvPr>
          <p:cNvSpPr txBox="1"/>
          <p:nvPr/>
        </p:nvSpPr>
        <p:spPr>
          <a:xfrm>
            <a:off x="9166518" y="2783570"/>
            <a:ext cx="1740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solidFill>
                  <a:srgbClr val="92D050"/>
                </a:solidFill>
              </a:rPr>
              <a:t>JWT Token  für User-Authentication</a:t>
            </a:r>
            <a:endParaRPr lang="en-CH" sz="1100" b="1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0C556-0202-96CA-34CF-8B03908E48AB}"/>
              </a:ext>
            </a:extLst>
          </p:cNvPr>
          <p:cNvSpPr txBox="1"/>
          <p:nvPr/>
        </p:nvSpPr>
        <p:spPr>
          <a:xfrm>
            <a:off x="9166519" y="4642538"/>
            <a:ext cx="14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solidFill>
                  <a:srgbClr val="92D050"/>
                </a:solidFill>
              </a:rPr>
              <a:t>Zeigt Playerliste an</a:t>
            </a:r>
            <a:endParaRPr lang="en-CH" sz="11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41971-D145-FFAA-80FE-5BFE1F14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D10D71-0436-162F-F964-0D3580F1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92" y="2195231"/>
            <a:ext cx="10405174" cy="1647425"/>
          </a:xfrm>
        </p:spPr>
        <p:txBody>
          <a:bodyPr anchor="b">
            <a:normAutofit/>
          </a:bodyPr>
          <a:lstStyle/>
          <a:p>
            <a:r>
              <a:rPr lang="en-US" dirty="0"/>
              <a:t>It’s not just a concept, </a:t>
            </a:r>
            <a:br>
              <a:rPr lang="en-US" dirty="0"/>
            </a:br>
            <a:r>
              <a:rPr lang="en-US" dirty="0"/>
              <a:t>it’s working 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44CCA-4872-E20B-548A-E368BC91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9CFE-D0DE-ACBD-5FD4-FA2D61C8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65A-456A-CD65-9F32-BB29E910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-34162"/>
            <a:ext cx="8297380" cy="1326514"/>
          </a:xfrm>
        </p:spPr>
        <p:txBody>
          <a:bodyPr/>
          <a:lstStyle/>
          <a:p>
            <a:r>
              <a:rPr lang="de-CH" dirty="0"/>
              <a:t>Learnings / Painpoints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E8137-2337-5E7F-0027-2CFF6FBC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587BD8-06F1-2E9C-2309-E0EE6C43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643" y="1682496"/>
            <a:ext cx="8324089" cy="4564126"/>
          </a:xfrm>
        </p:spPr>
        <p:txBody>
          <a:bodyPr/>
          <a:lstStyle/>
          <a:p>
            <a:r>
              <a:rPr lang="de-CH" dirty="0"/>
              <a:t>Initialisierung der Datenbank bei zwei Backends muss sehr genau definiert werden -&gt; ein Backend sollte die komplette DB Struktur initialisieren</a:t>
            </a:r>
          </a:p>
          <a:p>
            <a:r>
              <a:rPr lang="de-CH" dirty="0"/>
              <a:t>Page refresh bei Angular funktioniert nicht immer wie </a:t>
            </a:r>
            <a:r>
              <a:rPr lang="de-CH"/>
              <a:t>erwartet </a:t>
            </a:r>
          </a:p>
          <a:p>
            <a:r>
              <a:rPr lang="de-CH"/>
              <a:t>Dev </a:t>
            </a:r>
            <a:r>
              <a:rPr lang="de-CH" dirty="0"/>
              <a:t>&amp; Prod Environments müssen bei Netzwerkkonfiguration genau durchdacht werden</a:t>
            </a:r>
          </a:p>
          <a:p>
            <a:r>
              <a:rPr lang="de-CH" dirty="0"/>
              <a:t>Docker Set-up ist wundervoll &amp; anspruchsvoll</a:t>
            </a:r>
          </a:p>
          <a:p>
            <a:r>
              <a:rPr lang="de-CH" dirty="0"/>
              <a:t>... and many more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48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{C15789A3-AF97-4028-B6B9-244F207B62D7}tf16411248_win32</Template>
  <TotalTime>0</TotalTime>
  <Words>219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Posterama</vt:lpstr>
      <vt:lpstr>Wingdings</vt:lpstr>
      <vt:lpstr>Custom</vt:lpstr>
      <vt:lpstr>Cas OOP   ProjeKT “Quiz”  Jonas Tscharner ramon schöni alex süess-winter  03.07.25</vt:lpstr>
      <vt:lpstr>Idee💡 = Quiz❓</vt:lpstr>
      <vt:lpstr>Tech stack</vt:lpstr>
      <vt:lpstr>Konzept</vt:lpstr>
      <vt:lpstr>It’s not just a concept,  it’s working </vt:lpstr>
      <vt:lpstr>Learnings / Painpoints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Süess</dc:creator>
  <cp:lastModifiedBy>Alexander Süess</cp:lastModifiedBy>
  <cp:revision>5</cp:revision>
  <dcterms:created xsi:type="dcterms:W3CDTF">2025-05-15T12:45:46Z</dcterms:created>
  <dcterms:modified xsi:type="dcterms:W3CDTF">2025-07-03T15:12:33Z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