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8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8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5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9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6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6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5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6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8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1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187FEF5-9A7F-460B-BCA0-6EF6183136F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CFDA045-7179-4D99-AD68-0B51ABCD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6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DE799-69DF-48B8-9D6B-8DF743FFC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1175657"/>
            <a:ext cx="10782300" cy="2947610"/>
          </a:xfrm>
        </p:spPr>
        <p:txBody>
          <a:bodyPr/>
          <a:lstStyle/>
          <a:p>
            <a:r>
              <a:rPr lang="zh-CN" altLang="en-US" sz="6000" dirty="0"/>
              <a:t>小组管理与项目理解报告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EA802-7612-47C9-9338-2B2718AE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9418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构建智能</a:t>
            </a:r>
            <a:r>
              <a:rPr lang="en-US" altLang="zh-CN" dirty="0"/>
              <a:t>BI</a:t>
            </a:r>
            <a:r>
              <a:rPr lang="zh-CN" altLang="en-US" dirty="0"/>
              <a:t>系统（百分点杭州）</a:t>
            </a:r>
            <a:endParaRPr lang="en-US" altLang="zh-CN" dirty="0"/>
          </a:p>
          <a:p>
            <a:r>
              <a:rPr lang="en-US" altLang="zh-CN" dirty="0"/>
              <a:t>2017-11-05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89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EE640-60C8-4AE6-BD8A-FADE5A28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项目理解</a:t>
            </a:r>
            <a:r>
              <a:rPr lang="en-US" altLang="zh-CN" dirty="0"/>
              <a:t>1:</a:t>
            </a:r>
            <a:r>
              <a:rPr lang="zh-CN" altLang="en-US" dirty="0"/>
              <a:t>关于项目</a:t>
            </a:r>
            <a:br>
              <a:rPr lang="en-US" altLang="zh-CN" dirty="0"/>
            </a:br>
            <a:r>
              <a:rPr lang="zh-CN" altLang="en-US" sz="3200" dirty="0"/>
              <a:t>处理流程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EA9B903-AF4B-4664-91A0-0D4B74C9B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605" y="1992702"/>
            <a:ext cx="7202079" cy="41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6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EE640-60C8-4AE6-BD8A-FADE5A28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项目理解</a:t>
            </a:r>
            <a:r>
              <a:rPr lang="en-US" altLang="zh-CN" dirty="0"/>
              <a:t>1:</a:t>
            </a:r>
            <a:r>
              <a:rPr lang="zh-CN" altLang="en-US" dirty="0"/>
              <a:t>关于项目</a:t>
            </a:r>
            <a:br>
              <a:rPr lang="en-US" altLang="zh-CN" dirty="0"/>
            </a:br>
            <a:r>
              <a:rPr lang="zh-CN" altLang="en-US" sz="2400" dirty="0"/>
              <a:t>示例输入输出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ECEBE8-29E7-4C1F-ABC9-BA555D33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13" y="1940768"/>
            <a:ext cx="4436519" cy="403082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{"text": "</a:t>
            </a:r>
            <a:r>
              <a:rPr lang="zh-CN" altLang="en-US" dirty="0"/>
              <a:t>各地区名称的业务员数</a:t>
            </a:r>
            <a:r>
              <a:rPr lang="en-US" altLang="zh-CN" dirty="0"/>
              <a:t>", "</a:t>
            </a:r>
            <a:r>
              <a:rPr lang="en-US" altLang="zh-CN" dirty="0" err="1"/>
              <a:t>tableInfo</a:t>
            </a:r>
            <a:r>
              <a:rPr lang="en-US" altLang="zh-CN" dirty="0"/>
              <a:t>": {"fields": [{"alias": "</a:t>
            </a:r>
            <a:r>
              <a:rPr lang="zh-CN" altLang="en-US" dirty="0"/>
              <a:t>单据日期</a:t>
            </a:r>
            <a:r>
              <a:rPr lang="en-US" altLang="zh-CN" dirty="0"/>
              <a:t>", "type": "TIME", "name": "time", "</a:t>
            </a:r>
            <a:r>
              <a:rPr lang="en-US" altLang="zh-CN" dirty="0" err="1"/>
              <a:t>desc</a:t>
            </a:r>
            <a:r>
              <a:rPr lang="en-US" altLang="zh-CN" dirty="0"/>
              <a:t>": ""}, {"alias": "</a:t>
            </a:r>
            <a:r>
              <a:rPr lang="zh-CN" altLang="en-US" dirty="0"/>
              <a:t>业务员</a:t>
            </a:r>
            <a:r>
              <a:rPr lang="en-US" altLang="zh-CN" dirty="0"/>
              <a:t>", "type": "TEXT", "name": "name", "</a:t>
            </a:r>
            <a:r>
              <a:rPr lang="en-US" altLang="zh-CN" dirty="0" err="1"/>
              <a:t>desc</a:t>
            </a:r>
            <a:r>
              <a:rPr lang="en-US" altLang="zh-CN" dirty="0"/>
              <a:t>": ""}, {"alias": "</a:t>
            </a:r>
            <a:r>
              <a:rPr lang="zh-CN" altLang="en-US" dirty="0"/>
              <a:t>客户名称</a:t>
            </a:r>
            <a:r>
              <a:rPr lang="en-US" altLang="zh-CN" dirty="0"/>
              <a:t>", "type": "TEXT", "name": "customer", "</a:t>
            </a:r>
            <a:r>
              <a:rPr lang="en-US" altLang="zh-CN" dirty="0" err="1"/>
              <a:t>desc</a:t>
            </a:r>
            <a:r>
              <a:rPr lang="en-US" altLang="zh-CN" dirty="0"/>
              <a:t>": ""}, {"alias": "</a:t>
            </a:r>
            <a:r>
              <a:rPr lang="zh-CN" altLang="en-US" dirty="0"/>
              <a:t>地区名称</a:t>
            </a:r>
            <a:r>
              <a:rPr lang="en-US" altLang="zh-CN" dirty="0"/>
              <a:t>", "type": "TEXT", "name": "</a:t>
            </a:r>
            <a:r>
              <a:rPr lang="en-US" altLang="zh-CN" dirty="0" err="1"/>
              <a:t>loc</a:t>
            </a:r>
            <a:r>
              <a:rPr lang="en-US" altLang="zh-CN" dirty="0"/>
              <a:t>", "</a:t>
            </a:r>
            <a:r>
              <a:rPr lang="en-US" altLang="zh-CN" dirty="0" err="1"/>
              <a:t>desc</a:t>
            </a:r>
            <a:r>
              <a:rPr lang="en-US" altLang="zh-CN" dirty="0"/>
              <a:t>": ""}, {"alias": "</a:t>
            </a:r>
            <a:r>
              <a:rPr lang="zh-CN" altLang="en-US" dirty="0"/>
              <a:t>订单号</a:t>
            </a:r>
            <a:r>
              <a:rPr lang="en-US" altLang="zh-CN" dirty="0"/>
              <a:t>", "type": "NUM", "name": "order", "</a:t>
            </a:r>
            <a:r>
              <a:rPr lang="en-US" altLang="zh-CN" dirty="0" err="1"/>
              <a:t>desc</a:t>
            </a:r>
            <a:r>
              <a:rPr lang="en-US" altLang="zh-CN" dirty="0"/>
              <a:t>": ""}], "data": [{"customer": "</a:t>
            </a:r>
            <a:r>
              <a:rPr lang="zh-CN" altLang="en-US" dirty="0"/>
              <a:t>大地电子科技公司</a:t>
            </a:r>
            <a:r>
              <a:rPr lang="en-US" altLang="zh-CN" dirty="0"/>
              <a:t>", "</a:t>
            </a:r>
            <a:r>
              <a:rPr lang="en-US" altLang="zh-CN" dirty="0" err="1"/>
              <a:t>loc</a:t>
            </a:r>
            <a:r>
              <a:rPr lang="en-US" altLang="zh-CN" dirty="0"/>
              <a:t>": "</a:t>
            </a:r>
            <a:r>
              <a:rPr lang="zh-CN" altLang="en-US" dirty="0"/>
              <a:t>北京</a:t>
            </a:r>
            <a:r>
              <a:rPr lang="en-US" altLang="zh-CN" dirty="0"/>
              <a:t>", "order": "0000000021", "name": "</a:t>
            </a:r>
            <a:r>
              <a:rPr lang="zh-CN" altLang="en-US" dirty="0"/>
              <a:t>徐海</a:t>
            </a:r>
            <a:r>
              <a:rPr lang="en-US" altLang="zh-CN" dirty="0"/>
              <a:t>", "time": "2014-12-01 00:00:00"}, {"customer": "</a:t>
            </a:r>
            <a:r>
              <a:rPr lang="zh-CN" altLang="en-US" dirty="0"/>
              <a:t>北京西山科电集团</a:t>
            </a:r>
            <a:r>
              <a:rPr lang="en-US" altLang="zh-CN" dirty="0"/>
              <a:t>", "</a:t>
            </a:r>
            <a:r>
              <a:rPr lang="en-US" altLang="zh-CN" dirty="0" err="1"/>
              <a:t>loc</a:t>
            </a:r>
            <a:r>
              <a:rPr lang="en-US" altLang="zh-CN" dirty="0"/>
              <a:t>": "</a:t>
            </a:r>
            <a:r>
              <a:rPr lang="zh-CN" altLang="en-US" dirty="0"/>
              <a:t>上海</a:t>
            </a:r>
            <a:r>
              <a:rPr lang="en-US" altLang="zh-CN" dirty="0"/>
              <a:t>", "order": "0000000022", "name": "</a:t>
            </a:r>
            <a:r>
              <a:rPr lang="zh-CN" altLang="en-US" dirty="0"/>
              <a:t>张爱</a:t>
            </a:r>
            <a:r>
              <a:rPr lang="en-US" altLang="zh-CN" dirty="0"/>
              <a:t>", "time": "2014-12-02 00:00:00"}], "name": "test", "</a:t>
            </a:r>
            <a:r>
              <a:rPr lang="en-US" altLang="zh-CN" dirty="0" err="1"/>
              <a:t>desc</a:t>
            </a:r>
            <a:r>
              <a:rPr lang="en-US" altLang="zh-CN" dirty="0"/>
              <a:t>": "test table"}}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8723B4-A016-4AD3-A844-5E4CC069688D}"/>
              </a:ext>
            </a:extLst>
          </p:cNvPr>
          <p:cNvSpPr txBox="1"/>
          <p:nvPr/>
        </p:nvSpPr>
        <p:spPr>
          <a:xfrm>
            <a:off x="6111551" y="2157731"/>
            <a:ext cx="3853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    "status": 0,    "group": [        {            "field": "</a:t>
            </a:r>
            <a:r>
              <a:rPr lang="zh-CN" altLang="en-US" dirty="0"/>
              <a:t>地区名称</a:t>
            </a:r>
            <a:r>
              <a:rPr lang="en-US" altLang="zh-CN" dirty="0"/>
              <a:t>"        }    ],    "graph": [],    "filter": [],    "limit": 1000,    "</a:t>
            </a:r>
            <a:r>
              <a:rPr lang="en-US" altLang="zh-CN" dirty="0" err="1"/>
              <a:t>dataSource</a:t>
            </a:r>
            <a:r>
              <a:rPr lang="en-US" altLang="zh-CN" dirty="0"/>
              <a:t>": "test",    "message": "",    "order": [],    "select": [        {            "distinct": false,            "field": "</a:t>
            </a:r>
            <a:r>
              <a:rPr lang="zh-CN" altLang="en-US" dirty="0"/>
              <a:t>业务员</a:t>
            </a:r>
            <a:r>
              <a:rPr lang="en-US" altLang="zh-CN" dirty="0"/>
              <a:t>",            "aggregate": "count"        }    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83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1DE02-C9B4-4A82-9D6F-C7EEA332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项目理解</a:t>
            </a:r>
            <a:r>
              <a:rPr lang="en-US" altLang="zh-CN" dirty="0"/>
              <a:t>2:</a:t>
            </a:r>
            <a:r>
              <a:rPr lang="zh-CN" altLang="en-US" dirty="0"/>
              <a:t>如何推进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AAEA1-F881-4551-BDE9-A08E662F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40252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知识学习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自然语言处理：分词，词性标注，实体识别，句法分析</a:t>
            </a:r>
            <a:r>
              <a:rPr lang="en-US" altLang="zh-CN" dirty="0"/>
              <a:t>,</a:t>
            </a:r>
            <a:r>
              <a:rPr lang="zh-CN" altLang="en-US" dirty="0"/>
              <a:t>词向量等。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语言学：主谓宾、定状补等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 可能会用到的：统计学习，深度学习等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工具学习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可能会用到的工具：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自然语言处理：</a:t>
            </a:r>
            <a:r>
              <a:rPr lang="en-US" altLang="zh-CN" dirty="0"/>
              <a:t>Stanford NLP, </a:t>
            </a:r>
            <a:r>
              <a:rPr lang="zh-CN" altLang="en-US" dirty="0"/>
              <a:t>哈工大</a:t>
            </a:r>
            <a:r>
              <a:rPr lang="en-US" altLang="zh-CN" dirty="0"/>
              <a:t>LTP, </a:t>
            </a:r>
            <a:r>
              <a:rPr lang="en-US" altLang="zh-CN" dirty="0" err="1"/>
              <a:t>jieba</a:t>
            </a:r>
            <a:r>
              <a:rPr lang="en-US" altLang="zh-CN" dirty="0"/>
              <a:t>, </a:t>
            </a:r>
            <a:r>
              <a:rPr lang="en-US" altLang="zh-CN" dirty="0" err="1"/>
              <a:t>Gensim</a:t>
            </a:r>
            <a:r>
              <a:rPr lang="en-US" altLang="zh-CN" dirty="0"/>
              <a:t>,</a:t>
            </a:r>
            <a:r>
              <a:rPr lang="zh-CN" altLang="en-US" dirty="0"/>
              <a:t>复旦</a:t>
            </a:r>
            <a:r>
              <a:rPr lang="en-US" altLang="zh-CN" dirty="0"/>
              <a:t>NLP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    Python: </a:t>
            </a:r>
            <a:r>
              <a:rPr lang="en-US" altLang="zh-CN" dirty="0" err="1"/>
              <a:t>pyCharm</a:t>
            </a:r>
            <a:r>
              <a:rPr lang="en-US" altLang="zh-CN" dirty="0"/>
              <a:t>, </a:t>
            </a:r>
            <a:r>
              <a:rPr lang="en-US" altLang="zh-CN" dirty="0" err="1"/>
              <a:t>wingIDE</a:t>
            </a:r>
            <a:r>
              <a:rPr lang="en-US" altLang="zh-CN" dirty="0"/>
              <a:t>, python </a:t>
            </a:r>
            <a:r>
              <a:rPr lang="en-US" altLang="zh-CN" dirty="0" err="1"/>
              <a:t>json</a:t>
            </a:r>
            <a:r>
              <a:rPr lang="zh-CN" altLang="en-US" dirty="0"/>
              <a:t>工具等。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文献学习及经验学习</a:t>
            </a:r>
            <a:endParaRPr lang="en-US" altLang="zh-CN" dirty="0"/>
          </a:p>
          <a:p>
            <a:r>
              <a:rPr lang="zh-CN" altLang="en-US" dirty="0"/>
              <a:t>参考前人的工作，百分点已经完成的工作，开源的英语转</a:t>
            </a:r>
            <a:r>
              <a:rPr lang="en-US" altLang="zh-CN" dirty="0" err="1"/>
              <a:t>sql</a:t>
            </a:r>
            <a:r>
              <a:rPr lang="zh-CN" altLang="en-US" dirty="0"/>
              <a:t>工具等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82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C73C-13D9-4273-A5CE-C84364B6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小组管理</a:t>
            </a:r>
            <a:r>
              <a:rPr lang="en-US" altLang="zh-CN" dirty="0"/>
              <a:t>:</a:t>
            </a:r>
            <a:r>
              <a:rPr lang="zh-CN" altLang="en-US" dirty="0"/>
              <a:t>制度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63A05-155B-4755-8423-4D7FCA2E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70181"/>
            <a:ext cx="10753725" cy="4721288"/>
          </a:xfrm>
        </p:spPr>
        <p:txBody>
          <a:bodyPr>
            <a:no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1. </a:t>
            </a:r>
            <a:r>
              <a:rPr lang="zh-CN" altLang="en-US" sz="3200" dirty="0"/>
              <a:t>例会制度</a:t>
            </a:r>
            <a:r>
              <a:rPr lang="en-US" altLang="zh-CN" sz="3200" dirty="0"/>
              <a:t>	</a:t>
            </a:r>
            <a:r>
              <a:rPr lang="zh-CN" altLang="en-US" sz="3200" dirty="0"/>
              <a:t>每周固定一次的小组见面讨论会。主要内容为交流个人所学、对项目的理解以及讨论往后一周的任务计划。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分享制度   （</a:t>
            </a:r>
            <a:r>
              <a:rPr lang="en-US" altLang="zh-CN" sz="3200" dirty="0"/>
              <a:t>1</a:t>
            </a:r>
            <a:r>
              <a:rPr lang="zh-CN" altLang="en-US" sz="3200" dirty="0"/>
              <a:t>）每一位小组成员在完成一项项目相关的学习、解决一个问题的时候，需要完成一份报告供其他成员阅读学习。报告的要求为：可以简单，但必须有价值。（</a:t>
            </a:r>
            <a:r>
              <a:rPr lang="en-US" altLang="zh-CN" sz="3200" dirty="0"/>
              <a:t>2</a:t>
            </a:r>
            <a:r>
              <a:rPr lang="zh-CN" altLang="en-US" sz="3200" dirty="0"/>
              <a:t>）文献学习阶段，每位成员至少完成一次面向其他成员的报告，可以为公开课学习报告、文献阅读报告、或者教材阅读报告</a:t>
            </a:r>
          </a:p>
        </p:txBody>
      </p:sp>
    </p:spTree>
    <p:extLst>
      <p:ext uri="{BB962C8B-B14F-4D97-AF65-F5344CB8AC3E}">
        <p14:creationId xmlns:p14="http://schemas.microsoft.com/office/powerpoint/2010/main" val="348069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B78EB-4422-45C5-9F91-BED51AB9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小组管理</a:t>
            </a:r>
            <a:r>
              <a:rPr lang="en-US" altLang="zh-CN" dirty="0"/>
              <a:t>:</a:t>
            </a:r>
            <a:r>
              <a:rPr lang="zh-CN" altLang="en-US" dirty="0"/>
              <a:t>文档管理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7888B-77A9-40CA-9495-0C9E1912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504049"/>
            <a:ext cx="10753725" cy="3404382"/>
          </a:xfrm>
        </p:spPr>
        <p:txBody>
          <a:bodyPr/>
          <a:lstStyle/>
          <a:p>
            <a:pPr lvl="1"/>
            <a:r>
              <a:rPr lang="zh-CN" altLang="en-US" sz="3200" dirty="0"/>
              <a:t>小组文档管理</a:t>
            </a:r>
            <a:r>
              <a:rPr lang="en-US" altLang="zh-CN" sz="3200" dirty="0"/>
              <a:t>  </a:t>
            </a:r>
            <a:r>
              <a:rPr lang="zh-CN" altLang="en-US" sz="3200" dirty="0"/>
              <a:t>使用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进行文档管理。文档分为个人文档和小组文档，小组成员完成的文档都完全公开，可以被其他组员阅读。</a:t>
            </a:r>
            <a:endParaRPr lang="en-US" altLang="zh-CN" sz="3200" dirty="0"/>
          </a:p>
          <a:p>
            <a:pPr lvl="1"/>
            <a:r>
              <a:rPr lang="zh-CN" altLang="en-US" sz="2800" dirty="0"/>
              <a:t>开始由组长负责文档仓库的管理，负责将小组成员提交的文档提交到远程仓库。当小组成员都熟悉</a:t>
            </a:r>
            <a:r>
              <a:rPr lang="en-US" altLang="zh-CN" sz="2800" dirty="0" err="1"/>
              <a:t>Github</a:t>
            </a:r>
            <a:r>
              <a:rPr lang="en-US" altLang="zh-CN" sz="2800" dirty="0"/>
              <a:t> </a:t>
            </a:r>
            <a:r>
              <a:rPr lang="zh-CN" altLang="en-US" sz="2800" dirty="0"/>
              <a:t>协作方法以后，则自行提交，</a:t>
            </a:r>
            <a:endParaRPr lang="en-US" altLang="zh-CN" sz="2800" dirty="0"/>
          </a:p>
          <a:p>
            <a:pPr lvl="1"/>
            <a:r>
              <a:rPr lang="zh-CN" altLang="en-US" sz="2800" dirty="0"/>
              <a:t>不需要专门的文档管理员。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9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AE946-DF02-4841-82F5-75C3A8C0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小组管理</a:t>
            </a:r>
            <a:r>
              <a:rPr lang="en-US" altLang="zh-CN" dirty="0"/>
              <a:t>:</a:t>
            </a:r>
            <a:r>
              <a:rPr lang="zh-CN" altLang="en-US" dirty="0"/>
              <a:t>文档管理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717E864-5444-4018-A093-E0E974EB4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912776"/>
            <a:ext cx="10753725" cy="34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26E6E-C79A-439F-87F6-83600EA2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91945"/>
          </a:xfrm>
        </p:spPr>
        <p:txBody>
          <a:bodyPr/>
          <a:lstStyle/>
          <a:p>
            <a:r>
              <a:rPr lang="zh-CN" altLang="en-US" dirty="0"/>
              <a:t>小组管理</a:t>
            </a:r>
            <a:r>
              <a:rPr lang="en-US" altLang="zh-CN" dirty="0"/>
              <a:t>:</a:t>
            </a:r>
            <a:r>
              <a:rPr lang="zh-CN" altLang="en-US" dirty="0"/>
              <a:t>工作评价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5C728-193B-4D9C-A70A-3B9DF8A8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694440"/>
            <a:ext cx="10753725" cy="4669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成员贡献率考核方法</a:t>
            </a:r>
          </a:p>
          <a:p>
            <a:pPr marL="0" indent="0">
              <a:buNone/>
            </a:pPr>
            <a:r>
              <a:rPr lang="zh-CN" altLang="en-US" sz="2800" dirty="0"/>
              <a:t>项目的最终贡献率包括如下几个指标：</a:t>
            </a:r>
          </a:p>
          <a:p>
            <a:r>
              <a:rPr lang="en-US" altLang="zh-CN" sz="2800" dirty="0"/>
              <a:t>a.	</a:t>
            </a:r>
            <a:r>
              <a:rPr lang="zh-CN" altLang="en-US" sz="2800" dirty="0"/>
              <a:t>小组文档贡献</a:t>
            </a:r>
          </a:p>
          <a:p>
            <a:r>
              <a:rPr lang="en-US" altLang="zh-CN" sz="2800" dirty="0"/>
              <a:t>b.	</a:t>
            </a:r>
            <a:r>
              <a:rPr lang="zh-CN" altLang="en-US" sz="2800" dirty="0"/>
              <a:t>个人文档贡献（学习报告，问题解决方案报告）</a:t>
            </a:r>
          </a:p>
          <a:p>
            <a:r>
              <a:rPr lang="en-US" altLang="zh-CN" sz="2800" dirty="0"/>
              <a:t>c.	</a:t>
            </a:r>
            <a:r>
              <a:rPr lang="zh-CN" altLang="en-US" sz="2800" dirty="0"/>
              <a:t>代码贡献</a:t>
            </a:r>
            <a:endParaRPr lang="en-US" altLang="zh-CN" sz="2800" dirty="0"/>
          </a:p>
          <a:p>
            <a:r>
              <a:rPr lang="en-US" altLang="zh-CN" sz="2800" dirty="0"/>
              <a:t>d.      </a:t>
            </a:r>
            <a:r>
              <a:rPr lang="zh-CN" altLang="en-US" sz="2800" dirty="0"/>
              <a:t>项目参与度（讨论活跃度、知识分享次数和质量）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每一项得分都由自评分和互评分组成（各占</a:t>
            </a:r>
            <a:r>
              <a:rPr lang="en-US" altLang="zh-CN" sz="2800" dirty="0"/>
              <a:t>50%</a:t>
            </a:r>
            <a:r>
              <a:rPr lang="zh-CN" altLang="en-US" sz="2800" dirty="0"/>
              <a:t>），评分依据都为贡献数量和贡献质量</a:t>
            </a:r>
            <a:r>
              <a:rPr lang="en-US" altLang="zh-CN" sz="2800" dirty="0"/>
              <a:t>.</a:t>
            </a:r>
            <a:r>
              <a:rPr lang="en-US" altLang="zh-CN" sz="2800" dirty="0" err="1"/>
              <a:t>a,b,c,d</a:t>
            </a:r>
            <a:r>
              <a:rPr lang="zh-CN" altLang="en-US" sz="2800" dirty="0"/>
              <a:t>三项的权重分别为</a:t>
            </a:r>
            <a:r>
              <a:rPr lang="en-US" altLang="zh-CN" sz="2800" dirty="0"/>
              <a:t>0.2</a:t>
            </a:r>
            <a:r>
              <a:rPr lang="zh-CN" altLang="en-US" sz="2800" dirty="0"/>
              <a:t>，</a:t>
            </a:r>
            <a:r>
              <a:rPr lang="en-US" altLang="zh-CN" sz="2800" dirty="0"/>
              <a:t>0.2</a:t>
            </a:r>
            <a:r>
              <a:rPr lang="zh-CN" altLang="en-US" sz="2800" dirty="0"/>
              <a:t>，</a:t>
            </a:r>
            <a:r>
              <a:rPr lang="en-US" altLang="zh-CN" sz="2800" dirty="0"/>
              <a:t>0.4</a:t>
            </a:r>
            <a:r>
              <a:rPr lang="zh-CN" altLang="en-US" sz="2800" dirty="0"/>
              <a:t>，</a:t>
            </a:r>
            <a:r>
              <a:rPr lang="en-US" altLang="zh-CN" sz="2800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4921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2F235-9705-41D7-B421-DBF73171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小组管理</a:t>
            </a:r>
            <a:r>
              <a:rPr lang="en-US" altLang="zh-CN" dirty="0"/>
              <a:t>:</a:t>
            </a:r>
            <a:r>
              <a:rPr lang="zh-CN" altLang="en-US" dirty="0"/>
              <a:t>工作评价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7C7A-DEA5-44BD-9D79-CD70683D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286000"/>
            <a:ext cx="10753725" cy="3491865"/>
          </a:xfrm>
        </p:spPr>
        <p:txBody>
          <a:bodyPr/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工作质量保证与监督方法</a:t>
            </a:r>
            <a:endParaRPr lang="en-US" altLang="zh-CN" sz="2800" dirty="0"/>
          </a:p>
          <a:p>
            <a:r>
              <a:rPr lang="zh-CN" altLang="en-US" sz="2800" dirty="0"/>
              <a:t>个人完成的文档对其他成员公开，组员对文档进行投票，票数低于</a:t>
            </a:r>
            <a:r>
              <a:rPr lang="en-US" altLang="zh-CN" sz="2800" dirty="0"/>
              <a:t>2</a:t>
            </a:r>
            <a:r>
              <a:rPr lang="zh-CN" altLang="en-US" sz="2800" dirty="0"/>
              <a:t>票的文档（包括完成者自己）则不合格。投票的依据为文档作用和文档质量。</a:t>
            </a:r>
            <a:endParaRPr lang="en-US" altLang="zh-CN" sz="2800" dirty="0"/>
          </a:p>
          <a:p>
            <a:r>
              <a:rPr lang="zh-CN" altLang="en-US" sz="2800" dirty="0"/>
              <a:t>个人完成的关键代码，需要在组会时向其他成员讲解。其他成员可以提出问题和修改建议。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72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B322-1E82-40CC-B752-3E4CB35C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与企业联系人沟通情况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6061D-2BDD-4C65-A419-682DFA10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69" y="2686930"/>
            <a:ext cx="10753725" cy="2090343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zh-CN" altLang="en-US" sz="2800" i="0" dirty="0"/>
              <a:t>与百分点杭州项目相关人员建有微信群。目前在实训准备阶段，他们会提供项目理解、学习路线、学习内容方面的指导。技术上的问题，直接在群里提问，他们都会及时解答。</a:t>
            </a:r>
          </a:p>
        </p:txBody>
      </p:sp>
    </p:spTree>
    <p:extLst>
      <p:ext uri="{BB962C8B-B14F-4D97-AF65-F5344CB8AC3E}">
        <p14:creationId xmlns:p14="http://schemas.microsoft.com/office/powerpoint/2010/main" val="34066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EE640-60C8-4AE6-BD8A-FADE5A28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项目理解</a:t>
            </a:r>
            <a:r>
              <a:rPr lang="en-US" altLang="zh-CN" dirty="0"/>
              <a:t>1:</a:t>
            </a:r>
            <a:r>
              <a:rPr lang="zh-CN" altLang="en-US" dirty="0"/>
              <a:t>关于项目</a:t>
            </a:r>
            <a:br>
              <a:rPr lang="en-US" altLang="zh-CN" dirty="0"/>
            </a:br>
            <a:r>
              <a:rPr lang="zh-CN" altLang="en-US" sz="2800" dirty="0"/>
              <a:t>需求与目标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ECEBE8-29E7-4C1F-ABC9-BA555D33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532328"/>
          </a:xfrm>
        </p:spPr>
        <p:txBody>
          <a:bodyPr/>
          <a:lstStyle/>
          <a:p>
            <a:pPr marL="4572" lvl="1" indent="0">
              <a:buNone/>
            </a:pPr>
            <a:r>
              <a:rPr lang="en-US" altLang="zh-CN" dirty="0"/>
              <a:t>BI </a:t>
            </a:r>
            <a:r>
              <a:rPr lang="zh-CN" altLang="zh-CN" dirty="0"/>
              <a:t>系统为商务活动提供数据支撑，用户可以根据业务的需求查询相关数据，也可以获取数据的可视化图表。通常来说业务人员需要在</a:t>
            </a:r>
            <a:r>
              <a:rPr lang="en-US" altLang="zh-CN" dirty="0"/>
              <a:t>BI</a:t>
            </a:r>
            <a:r>
              <a:rPr lang="zh-CN" altLang="zh-CN" dirty="0"/>
              <a:t>系统中进行频繁地拖拽操作，专业人员也可以直接使用</a:t>
            </a:r>
            <a:r>
              <a:rPr lang="en-US" altLang="zh-CN" dirty="0"/>
              <a:t>SQL </a:t>
            </a:r>
            <a:r>
              <a:rPr lang="zh-CN" altLang="zh-CN" dirty="0"/>
              <a:t>语句进行相关操作，但是这样操作会比较麻烦。智能是指系统能够更加深层次地理解用户的意图。用户输入一条自然语言，系统可以根据用户的输入准确输出用户需要的图表。智能</a:t>
            </a:r>
            <a:r>
              <a:rPr lang="en-US" altLang="zh-CN" dirty="0"/>
              <a:t>BI</a:t>
            </a:r>
            <a:r>
              <a:rPr lang="zh-CN" altLang="zh-CN" dirty="0"/>
              <a:t>系统可以降低业务人员的使用门槛，同时也大大降低了操作复杂度。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59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EE640-60C8-4AE6-BD8A-FADE5A28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项目理解</a:t>
            </a:r>
            <a:r>
              <a:rPr lang="en-US" altLang="zh-CN" dirty="0"/>
              <a:t>1:</a:t>
            </a:r>
            <a:r>
              <a:rPr lang="zh-CN" altLang="en-US" dirty="0"/>
              <a:t>关于项目</a:t>
            </a:r>
            <a:br>
              <a:rPr lang="en-US" altLang="zh-CN" dirty="0"/>
            </a:br>
            <a:r>
              <a:rPr lang="zh-CN" altLang="en-US" sz="2800" dirty="0"/>
              <a:t>需求与目标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DB6B17-2868-4AB2-A55F-085CF69A9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899397"/>
            <a:ext cx="8692049" cy="45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912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651</TotalTime>
  <Words>798</Words>
  <Application>Microsoft Office PowerPoint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 Light</vt:lpstr>
      <vt:lpstr>大都市</vt:lpstr>
      <vt:lpstr>小组管理与项目理解报告</vt:lpstr>
      <vt:lpstr>小组管理:制度</vt:lpstr>
      <vt:lpstr>小组管理:文档管理</vt:lpstr>
      <vt:lpstr>小组管理:文档管理</vt:lpstr>
      <vt:lpstr>小组管理:工作评价</vt:lpstr>
      <vt:lpstr>小组管理:工作评价</vt:lpstr>
      <vt:lpstr>与企业联系人沟通情况</vt:lpstr>
      <vt:lpstr>项目理解1:关于项目 需求与目标</vt:lpstr>
      <vt:lpstr>项目理解1:关于项目 需求与目标</vt:lpstr>
      <vt:lpstr>项目理解1:关于项目 处理流程</vt:lpstr>
      <vt:lpstr>项目理解1:关于项目 示例输入输出</vt:lpstr>
      <vt:lpstr>项目理解2:如何推进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小组管理方法</dc:title>
  <dc:creator>Alex Sun</dc:creator>
  <cp:lastModifiedBy>chen zheng</cp:lastModifiedBy>
  <cp:revision>17</cp:revision>
  <dcterms:created xsi:type="dcterms:W3CDTF">2017-11-01T16:36:33Z</dcterms:created>
  <dcterms:modified xsi:type="dcterms:W3CDTF">2017-11-03T15:28:11Z</dcterms:modified>
</cp:coreProperties>
</file>