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Roboto"/>
      <p:regular r:id="rId46"/>
      <p:bold r:id="rId47"/>
      <p:italic r:id="rId48"/>
      <p:boldItalic r:id="rId49"/>
    </p:embeddedFont>
    <p:embeddedFont>
      <p:font typeface="Google Sans"/>
      <p:regular r:id="rId50"/>
      <p:bold r:id="rId51"/>
      <p:italic r:id="rId52"/>
      <p:boldItalic r:id="rId53"/>
    </p:embeddedFon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37530F1-47C2-4070-98DC-6209290750A8}">
  <a:tblStyle styleId="{337530F1-47C2-4070-98DC-6209290750A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GoogleSans-bold.fntdata"/><Relationship Id="rId50" Type="http://schemas.openxmlformats.org/officeDocument/2006/relationships/font" Target="fonts/GoogleSans-regular.fntdata"/><Relationship Id="rId53" Type="http://schemas.openxmlformats.org/officeDocument/2006/relationships/font" Target="fonts/GoogleSans-boldItalic.fntdata"/><Relationship Id="rId52" Type="http://schemas.openxmlformats.org/officeDocument/2006/relationships/font" Target="fonts/GoogleSans-italic.fntdata"/><Relationship Id="rId11" Type="http://schemas.openxmlformats.org/officeDocument/2006/relationships/slide" Target="slides/slide4.xml"/><Relationship Id="rId55" Type="http://schemas.openxmlformats.org/officeDocument/2006/relationships/font" Target="fonts/HelveticaNeue-bold.fntdata"/><Relationship Id="rId10" Type="http://schemas.openxmlformats.org/officeDocument/2006/relationships/slide" Target="slides/slide3.xml"/><Relationship Id="rId54" Type="http://schemas.openxmlformats.org/officeDocument/2006/relationships/font" Target="fonts/HelveticaNeue-regular.fntdata"/><Relationship Id="rId13" Type="http://schemas.openxmlformats.org/officeDocument/2006/relationships/slide" Target="slides/slide6.xml"/><Relationship Id="rId57" Type="http://schemas.openxmlformats.org/officeDocument/2006/relationships/font" Target="fonts/HelveticaNeue-boldItalic.fntdata"/><Relationship Id="rId12" Type="http://schemas.openxmlformats.org/officeDocument/2006/relationships/slide" Target="slides/slide5.xml"/><Relationship Id="rId56" Type="http://schemas.openxmlformats.org/officeDocument/2006/relationships/font" Target="fonts/HelveticaNeue-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d3da9271_3_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6fd3da9271_3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d3da9271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6fd3da9271_3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d3da9271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6fd3da9271_3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fd3da9271_3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6fd3da9271_3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fd3da9271_3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6fd3da9271_3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d3da9271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6fd3da9271_3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fd3da9271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6fd3da9271_3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fd3da9271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6fd3da9271_3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6fd3da9271_3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6fd3da9271_3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fd3da9271_3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6fd3da9271_3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fd3da9271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6fd3da9271_3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d3da9271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6fd3da9271_3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fd3da9271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6fd3da9271_3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fd3da9271_3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6fd3da9271_3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fd3da9271_3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6fd3da9271_3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fd3da9271_3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6fd3da9271_3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fd3da9271_3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6fd3da9271_3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fd3da9271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6fd3da9271_3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6fd3da9271_3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6fd3da9271_3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fd3da9271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6fd3da9271_3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d3da9271_3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6fd3da9271_3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fd3da9271_3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6fd3da9271_3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fd3da9271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6fd3da9271_3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fd3da9271_3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6fd3da9271_3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fd3da9271_3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6fd3da9271_3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fd3da9271_3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6fd3da9271_3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fd3da9271_3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6fd3da9271_3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fd3da9271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6fd3da9271_3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fd3da9271_3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6fd3da9271_3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fd3da9271_3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6fd3da9271_3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fd3da9271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6fd3da9271_3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fd3da9271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6fd3da9271_3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fd3da9271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6fd3da9271_3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d3da9271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6fd3da9271_3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fd3da9271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6fd3da9271_3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fd3da9271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6fd3da9271_3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fd3da9271_3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6fd3da9271_3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fd3da9271_3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6fd3da9271_3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Subhead, Body">
  <p:cSld name="(Avoid) Title, Subtitle, Bullets_1">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10" name="Google Shape;10;p2"/>
          <p:cNvSpPr txBox="1"/>
          <p:nvPr>
            <p:ph type="title"/>
          </p:nvPr>
        </p:nvSpPr>
        <p:spPr>
          <a:xfrm>
            <a:off x="512590" y="423038"/>
            <a:ext cx="8198700" cy="68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p:txBody>
      </p:sp>
      <p:sp>
        <p:nvSpPr>
          <p:cNvPr id="11" name="Google Shape;11;p2"/>
          <p:cNvSpPr txBox="1"/>
          <p:nvPr>
            <p:ph idx="2" type="title"/>
          </p:nvPr>
        </p:nvSpPr>
        <p:spPr>
          <a:xfrm>
            <a:off x="551091" y="1164076"/>
            <a:ext cx="8198700" cy="497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p:txBody>
      </p:sp>
      <p:sp>
        <p:nvSpPr>
          <p:cNvPr id="12" name="Google Shape;12;p2"/>
          <p:cNvSpPr txBox="1"/>
          <p:nvPr>
            <p:ph idx="3" type="title"/>
          </p:nvPr>
        </p:nvSpPr>
        <p:spPr>
          <a:xfrm>
            <a:off x="570341" y="1814073"/>
            <a:ext cx="6783300" cy="19767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3F3F3F"/>
                </a:solidFill>
              </a:defRPr>
            </a:lvl1pPr>
            <a:lvl2pPr lvl="1" rtl="0">
              <a:spcBef>
                <a:spcPts val="0"/>
              </a:spcBef>
              <a:spcAft>
                <a:spcPts val="0"/>
              </a:spcAft>
              <a:buNone/>
              <a:defRPr sz="1500">
                <a:solidFill>
                  <a:srgbClr val="3F3F3F"/>
                </a:solidFill>
              </a:defRPr>
            </a:lvl2pPr>
            <a:lvl3pPr lvl="2" rtl="0">
              <a:spcBef>
                <a:spcPts val="0"/>
              </a:spcBef>
              <a:spcAft>
                <a:spcPts val="0"/>
              </a:spcAft>
              <a:buNone/>
              <a:defRPr sz="1500">
                <a:solidFill>
                  <a:srgbClr val="3F3F3F"/>
                </a:solidFill>
              </a:defRPr>
            </a:lvl3pPr>
            <a:lvl4pPr lvl="3" rtl="0">
              <a:spcBef>
                <a:spcPts val="0"/>
              </a:spcBef>
              <a:spcAft>
                <a:spcPts val="0"/>
              </a:spcAft>
              <a:buNone/>
              <a:defRPr sz="1500">
                <a:solidFill>
                  <a:srgbClr val="3F3F3F"/>
                </a:solidFill>
              </a:defRPr>
            </a:lvl4pPr>
            <a:lvl5pPr lvl="4" rtl="0">
              <a:spcBef>
                <a:spcPts val="0"/>
              </a:spcBef>
              <a:spcAft>
                <a:spcPts val="0"/>
              </a:spcAft>
              <a:buNone/>
              <a:defRPr sz="1500">
                <a:solidFill>
                  <a:srgbClr val="3F3F3F"/>
                </a:solidFill>
              </a:defRPr>
            </a:lvl5pPr>
            <a:lvl6pPr lvl="5" rtl="0">
              <a:spcBef>
                <a:spcPts val="0"/>
              </a:spcBef>
              <a:spcAft>
                <a:spcPts val="0"/>
              </a:spcAft>
              <a:buNone/>
              <a:defRPr sz="1500">
                <a:solidFill>
                  <a:srgbClr val="3F3F3F"/>
                </a:solidFill>
              </a:defRPr>
            </a:lvl6pPr>
            <a:lvl7pPr lvl="6" rtl="0">
              <a:spcBef>
                <a:spcPts val="0"/>
              </a:spcBef>
              <a:spcAft>
                <a:spcPts val="0"/>
              </a:spcAft>
              <a:buNone/>
              <a:defRPr sz="1500">
                <a:solidFill>
                  <a:srgbClr val="3F3F3F"/>
                </a:solidFill>
              </a:defRPr>
            </a:lvl7pPr>
            <a:lvl8pPr lvl="7" rtl="0">
              <a:spcBef>
                <a:spcPts val="0"/>
              </a:spcBef>
              <a:spcAft>
                <a:spcPts val="0"/>
              </a:spcAft>
              <a:buNone/>
              <a:defRPr sz="1500">
                <a:solidFill>
                  <a:srgbClr val="3F3F3F"/>
                </a:solidFill>
              </a:defRPr>
            </a:lvl8pPr>
            <a:lvl9pPr lvl="8" rtl="0">
              <a:spcBef>
                <a:spcPts val="0"/>
              </a:spcBef>
              <a:spcAft>
                <a:spcPts val="0"/>
              </a:spcAft>
              <a:buNone/>
              <a:defRPr sz="1500">
                <a:solidFill>
                  <a:srgbClr val="3F3F3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p:cSld name="(Avoid) Title, Subtitle, Bullets_1_1_1_1_1_1">
    <p:spTree>
      <p:nvGrpSpPr>
        <p:cNvPr id="46" name="Shape 46"/>
        <p:cNvGrpSpPr/>
        <p:nvPr/>
      </p:nvGrpSpPr>
      <p:grpSpPr>
        <a:xfrm>
          <a:off x="0" y="0"/>
          <a:ext cx="0" cy="0"/>
          <a:chOff x="0" y="0"/>
          <a:chExt cx="0" cy="0"/>
        </a:xfrm>
      </p:grpSpPr>
      <p:sp>
        <p:nvSpPr>
          <p:cNvPr id="47" name="Google Shape;47;p11"/>
          <p:cNvSpPr/>
          <p:nvPr/>
        </p:nvSpPr>
        <p:spPr>
          <a:xfrm>
            <a:off x="94" y="0"/>
            <a:ext cx="9144000" cy="5143500"/>
          </a:xfrm>
          <a:prstGeom prst="rect">
            <a:avLst/>
          </a:prstGeom>
          <a:solidFill>
            <a:srgbClr val="202124"/>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showMasterSp="0">
  <p:cSld name="Blank Green Footer">
    <p:bg>
      <p:bgPr>
        <a:solidFill>
          <a:srgbClr val="FFFFFF"/>
        </a:solidFill>
      </p:bgPr>
    </p:bg>
    <p:spTree>
      <p:nvGrpSpPr>
        <p:cNvPr id="48" name="Shape 48"/>
        <p:cNvGrpSpPr/>
        <p:nvPr/>
      </p:nvGrpSpPr>
      <p:grpSpPr>
        <a:xfrm>
          <a:off x="0" y="0"/>
          <a:ext cx="0" cy="0"/>
          <a:chOff x="0" y="0"/>
          <a:chExt cx="0" cy="0"/>
        </a:xfrm>
      </p:grpSpPr>
      <p:sp>
        <p:nvSpPr>
          <p:cNvPr id="49" name="Google Shape;49;p12"/>
          <p:cNvSpPr txBox="1"/>
          <p:nvPr>
            <p:ph type="title"/>
          </p:nvPr>
        </p:nvSpPr>
        <p:spPr>
          <a:xfrm>
            <a:off x="167100" y="522375"/>
            <a:ext cx="6614100" cy="755700"/>
          </a:xfrm>
          <a:prstGeom prst="rect">
            <a:avLst/>
          </a:prstGeom>
          <a:noFill/>
          <a:ln>
            <a:noFill/>
          </a:ln>
        </p:spPr>
        <p:txBody>
          <a:bodyPr anchorCtr="0" anchor="t" bIns="34275" lIns="34275" spcFirstLastPara="1" rIns="34275" wrap="square" tIns="34275">
            <a:noAutofit/>
          </a:bodyPr>
          <a:lstStyle>
            <a:lvl1pPr indent="-63500" lvl="0" marL="63500" marR="0" rtl="0" algn="l">
              <a:lnSpc>
                <a:spcPct val="100000"/>
              </a:lnSpc>
              <a:spcBef>
                <a:spcPts val="0"/>
              </a:spcBef>
              <a:spcAft>
                <a:spcPts val="0"/>
              </a:spcAft>
              <a:buClr>
                <a:srgbClr val="666666"/>
              </a:buClr>
              <a:buSzPts val="1400"/>
              <a:buFont typeface="Google Sans"/>
              <a:buNone/>
              <a:defRPr i="0" sz="2600" u="none" cap="none" strike="noStrike">
                <a:solidFill>
                  <a:srgbClr val="666666"/>
                </a:solidFill>
                <a:latin typeface="Google Sans"/>
                <a:ea typeface="Google Sans"/>
                <a:cs typeface="Google Sans"/>
                <a:sym typeface="Google Sans"/>
              </a:defRPr>
            </a:lvl1pPr>
            <a:lvl2pPr indent="-63500" lvl="1"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2pPr>
            <a:lvl3pPr indent="-63500" lvl="2"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3pPr>
            <a:lvl4pPr indent="-63500" lvl="3"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4pPr>
            <a:lvl5pPr indent="-63500" lvl="4"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5pPr>
            <a:lvl6pPr indent="-63500" lvl="5"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6pPr>
            <a:lvl7pPr indent="-63500" lvl="6"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7pPr>
            <a:lvl8pPr indent="-63500" lvl="7"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8pPr>
            <a:lvl9pPr indent="-63500" lvl="8"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9pPr>
          </a:lstStyle>
          <a:p/>
        </p:txBody>
      </p:sp>
      <p:sp>
        <p:nvSpPr>
          <p:cNvPr id="50" name="Google Shape;50;p12"/>
          <p:cNvSpPr/>
          <p:nvPr/>
        </p:nvSpPr>
        <p:spPr>
          <a:xfrm>
            <a:off x="7934701" y="218775"/>
            <a:ext cx="1209300" cy="2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D9D9D9"/>
              </a:buClr>
              <a:buFont typeface="Roboto"/>
              <a:buNone/>
            </a:pPr>
            <a:r>
              <a:rPr b="0" i="0" lang="en-GB" sz="600" u="none" cap="none" strike="noStrike">
                <a:solidFill>
                  <a:srgbClr val="D9D9D9"/>
                </a:solidFill>
                <a:latin typeface="Roboto"/>
                <a:ea typeface="Roboto"/>
                <a:cs typeface="Roboto"/>
                <a:sym typeface="Roboto"/>
              </a:rPr>
              <a:t>Proprietary + Confidential</a:t>
            </a:r>
            <a:endParaRPr sz="500"/>
          </a:p>
        </p:txBody>
      </p:sp>
      <p:sp>
        <p:nvSpPr>
          <p:cNvPr id="51" name="Google Shape;51;p12"/>
          <p:cNvSpPr txBox="1"/>
          <p:nvPr>
            <p:ph idx="12" type="sldNum"/>
          </p:nvPr>
        </p:nvSpPr>
        <p:spPr>
          <a:xfrm>
            <a:off x="4419600" y="4604044"/>
            <a:ext cx="2133600" cy="326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5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showMasterSp="0">
  <p:cSld name="Blank Red Footer">
    <p:bg>
      <p:bgPr>
        <a:solidFill>
          <a:srgbClr val="FFFFFF"/>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167100" y="522375"/>
            <a:ext cx="6614100" cy="755700"/>
          </a:xfrm>
          <a:prstGeom prst="rect">
            <a:avLst/>
          </a:prstGeom>
          <a:noFill/>
          <a:ln>
            <a:noFill/>
          </a:ln>
        </p:spPr>
        <p:txBody>
          <a:bodyPr anchorCtr="0" anchor="t" bIns="34275" lIns="34275" spcFirstLastPara="1" rIns="34275" wrap="square" tIns="34275">
            <a:noAutofit/>
          </a:bodyPr>
          <a:lstStyle>
            <a:lvl1pPr indent="-63500" lvl="0" marL="63500" marR="0" rtl="0" algn="l">
              <a:lnSpc>
                <a:spcPct val="100000"/>
              </a:lnSpc>
              <a:spcBef>
                <a:spcPts val="0"/>
              </a:spcBef>
              <a:spcAft>
                <a:spcPts val="0"/>
              </a:spcAft>
              <a:buClr>
                <a:srgbClr val="666666"/>
              </a:buClr>
              <a:buSzPts val="1400"/>
              <a:buFont typeface="Google Sans"/>
              <a:buNone/>
              <a:defRPr i="0" sz="2600" u="none" cap="none" strike="noStrike">
                <a:solidFill>
                  <a:srgbClr val="666666"/>
                </a:solidFill>
                <a:latin typeface="Google Sans"/>
                <a:ea typeface="Google Sans"/>
                <a:cs typeface="Google Sans"/>
                <a:sym typeface="Google Sans"/>
              </a:defRPr>
            </a:lvl1pPr>
            <a:lvl2pPr indent="-63500" lvl="1"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2pPr>
            <a:lvl3pPr indent="-63500" lvl="2"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3pPr>
            <a:lvl4pPr indent="-63500" lvl="3"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4pPr>
            <a:lvl5pPr indent="-63500" lvl="4"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5pPr>
            <a:lvl6pPr indent="-63500" lvl="5"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6pPr>
            <a:lvl7pPr indent="-63500" lvl="6"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7pPr>
            <a:lvl8pPr indent="-63500" lvl="7"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8pPr>
            <a:lvl9pPr indent="-63500" lvl="8" marL="63500" marR="0" rtl="0" algn="l">
              <a:lnSpc>
                <a:spcPct val="100000"/>
              </a:lnSpc>
              <a:spcBef>
                <a:spcPts val="0"/>
              </a:spcBef>
              <a:spcAft>
                <a:spcPts val="0"/>
              </a:spcAft>
              <a:buClr>
                <a:srgbClr val="FFFFFF"/>
              </a:buClr>
              <a:buSzPts val="1400"/>
              <a:buFont typeface="Google Sans"/>
              <a:buNone/>
              <a:defRPr i="0" sz="3600" u="none" cap="none" strike="noStrike">
                <a:solidFill>
                  <a:srgbClr val="FFFFFF"/>
                </a:solidFill>
                <a:latin typeface="Google Sans"/>
                <a:ea typeface="Google Sans"/>
                <a:cs typeface="Google Sans"/>
                <a:sym typeface="Google Sans"/>
              </a:defRPr>
            </a:lvl9pPr>
          </a:lstStyle>
          <a:p/>
        </p:txBody>
      </p:sp>
      <p:sp>
        <p:nvSpPr>
          <p:cNvPr id="54" name="Google Shape;54;p13"/>
          <p:cNvSpPr/>
          <p:nvPr/>
        </p:nvSpPr>
        <p:spPr>
          <a:xfrm>
            <a:off x="7934701" y="218775"/>
            <a:ext cx="1209300" cy="2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D9D9D9"/>
              </a:buClr>
              <a:buFont typeface="Roboto"/>
              <a:buNone/>
            </a:pPr>
            <a:r>
              <a:rPr b="0" i="0" lang="en-GB" sz="600" u="none" cap="none" strike="noStrike">
                <a:solidFill>
                  <a:srgbClr val="D9D9D9"/>
                </a:solidFill>
                <a:latin typeface="Roboto"/>
                <a:ea typeface="Roboto"/>
                <a:cs typeface="Roboto"/>
                <a:sym typeface="Roboto"/>
              </a:rPr>
              <a:t>Proprietary + Confidential</a:t>
            </a:r>
            <a:endParaRPr sz="500"/>
          </a:p>
        </p:txBody>
      </p:sp>
      <p:sp>
        <p:nvSpPr>
          <p:cNvPr id="55" name="Google Shape;55;p13"/>
          <p:cNvSpPr txBox="1"/>
          <p:nvPr>
            <p:ph idx="12" type="sldNum"/>
          </p:nvPr>
        </p:nvSpPr>
        <p:spPr>
          <a:xfrm>
            <a:off x="4419600" y="4604044"/>
            <a:ext cx="2133600" cy="326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500">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p:spPr>
        <p:txBody>
          <a:bodyPr anchorCtr="0" anchor="t" bIns="34275" lIns="34275" spcFirstLastPara="1" rIns="34275" wrap="square" tIns="3427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8" name="Google Shape;58;p14"/>
          <p:cNvSpPr txBox="1"/>
          <p:nvPr>
            <p:ph idx="1" type="body"/>
          </p:nvPr>
        </p:nvSpPr>
        <p:spPr>
          <a:xfrm>
            <a:off x="311700" y="1152475"/>
            <a:ext cx="8520600" cy="34164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SzPts val="15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_AND_BODY_1">
    <p:spTree>
      <p:nvGrpSpPr>
        <p:cNvPr id="60" name="Shape 60"/>
        <p:cNvGrpSpPr/>
        <p:nvPr/>
      </p:nvGrpSpPr>
      <p:grpSpPr>
        <a:xfrm>
          <a:off x="0" y="0"/>
          <a:ext cx="0" cy="0"/>
          <a:chOff x="0" y="0"/>
          <a:chExt cx="0" cy="0"/>
        </a:xfrm>
      </p:grpSpPr>
      <p:sp>
        <p:nvSpPr>
          <p:cNvPr id="61" name="Google Shape;61;p15"/>
          <p:cNvSpPr txBox="1"/>
          <p:nvPr>
            <p:ph type="title"/>
          </p:nvPr>
        </p:nvSpPr>
        <p:spPr>
          <a:xfrm>
            <a:off x="666749" y="1700212"/>
            <a:ext cx="7810500" cy="1743000"/>
          </a:xfrm>
          <a:prstGeom prst="rect">
            <a:avLst/>
          </a:prstGeom>
          <a:noFill/>
          <a:ln>
            <a:noFill/>
          </a:ln>
        </p:spPr>
        <p:txBody>
          <a:bodyPr anchorCtr="0" anchor="ctr" bIns="34275" lIns="34275" spcFirstLastPara="1" rIns="34275" wrap="square" tIns="34275">
            <a:noAutofit/>
          </a:bodyPr>
          <a:lstStyle>
            <a:lvl1pPr lvl="0" rtl="0">
              <a:spcBef>
                <a:spcPts val="0"/>
              </a:spcBef>
              <a:spcAft>
                <a:spcPts val="0"/>
              </a:spcAft>
              <a:buSzPts val="1400"/>
              <a:buChar char="●"/>
              <a:defRPr>
                <a:solidFill>
                  <a:srgbClr val="A7A7A7"/>
                </a:solidFill>
                <a:latin typeface="Roboto"/>
                <a:ea typeface="Roboto"/>
                <a:cs typeface="Roboto"/>
                <a:sym typeface="Roboto"/>
              </a:defRPr>
            </a:lvl1pPr>
            <a:lvl2pPr lvl="1"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2pPr>
            <a:lvl3pPr lvl="2"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3pPr>
            <a:lvl4pPr lvl="3"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4pPr>
            <a:lvl5pPr lvl="4"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5pPr>
            <a:lvl6pPr lvl="5"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6pPr>
            <a:lvl7pPr lvl="6"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7pPr>
            <a:lvl8pPr lvl="7"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8pPr>
            <a:lvl9pPr lvl="8" rtl="0">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9pPr>
          </a:lstStyle>
          <a:p/>
        </p:txBody>
      </p:sp>
      <p:sp>
        <p:nvSpPr>
          <p:cNvPr id="62" name="Google Shape;62;p15"/>
          <p:cNvSpPr txBox="1"/>
          <p:nvPr>
            <p:ph idx="12" type="sldNum"/>
          </p:nvPr>
        </p:nvSpPr>
        <p:spPr>
          <a:xfrm>
            <a:off x="4480667" y="4905375"/>
            <a:ext cx="177900" cy="1779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400">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3" name="Shape 63"/>
        <p:cNvGrpSpPr/>
        <p:nvPr/>
      </p:nvGrpSpPr>
      <p:grpSpPr>
        <a:xfrm>
          <a:off x="0" y="0"/>
          <a:ext cx="0" cy="0"/>
          <a:chOff x="0" y="0"/>
          <a:chExt cx="0" cy="0"/>
        </a:xfrm>
      </p:grpSpPr>
      <p:sp>
        <p:nvSpPr>
          <p:cNvPr id="64" name="Google Shape;64;p16"/>
          <p:cNvSpPr/>
          <p:nvPr/>
        </p:nvSpPr>
        <p:spPr>
          <a:xfrm>
            <a:off x="9160718" y="3600449"/>
            <a:ext cx="471300" cy="3429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Roboto"/>
              <a:buNone/>
            </a:pPr>
            <a:r>
              <a:t/>
            </a:r>
            <a:endParaRPr b="0" i="0" sz="1800" u="none" cap="none" strike="noStrike">
              <a:solidFill>
                <a:srgbClr val="000000"/>
              </a:solidFill>
              <a:latin typeface="Roboto"/>
              <a:ea typeface="Roboto"/>
              <a:cs typeface="Roboto"/>
              <a:sym typeface="Roboto"/>
            </a:endParaRPr>
          </a:p>
        </p:txBody>
      </p:sp>
      <p:sp>
        <p:nvSpPr>
          <p:cNvPr id="65" name="Google Shape;65;p16"/>
          <p:cNvSpPr txBox="1"/>
          <p:nvPr>
            <p:ph idx="12" type="sldNum"/>
          </p:nvPr>
        </p:nvSpPr>
        <p:spPr>
          <a:xfrm>
            <a:off x="4480667" y="4905375"/>
            <a:ext cx="177900" cy="1779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400">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showMasterSp="0">
  <p:cSld name="Presentation Title">
    <p:bg>
      <p:bgPr>
        <a:solidFill>
          <a:srgbClr val="FFFFFF"/>
        </a:solidFill>
      </p:bgPr>
    </p:bg>
    <p:spTree>
      <p:nvGrpSpPr>
        <p:cNvPr id="66" name="Shape 6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7" name="Shape 67"/>
        <p:cNvGrpSpPr/>
        <p:nvPr/>
      </p:nvGrpSpPr>
      <p:grpSpPr>
        <a:xfrm>
          <a:off x="0" y="0"/>
          <a:ext cx="0" cy="0"/>
          <a:chOff x="0" y="0"/>
          <a:chExt cx="0" cy="0"/>
        </a:xfrm>
      </p:grpSpPr>
      <p:sp>
        <p:nvSpPr>
          <p:cNvPr id="68" name="Google Shape;68;p18"/>
          <p:cNvSpPr txBox="1"/>
          <p:nvPr>
            <p:ph type="ctrTitle"/>
          </p:nvPr>
        </p:nvSpPr>
        <p:spPr>
          <a:xfrm>
            <a:off x="311708" y="744575"/>
            <a:ext cx="8520600" cy="2052600"/>
          </a:xfrm>
          <a:prstGeom prst="rect">
            <a:avLst/>
          </a:prstGeom>
        </p:spPr>
        <p:txBody>
          <a:bodyPr anchorCtr="0" anchor="b" bIns="34275" lIns="34275" spcFirstLastPara="1" rIns="34275" wrap="square" tIns="3427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69" name="Google Shape;69;p18"/>
          <p:cNvSpPr txBox="1"/>
          <p:nvPr>
            <p:ph idx="1" type="subTitle"/>
          </p:nvPr>
        </p:nvSpPr>
        <p:spPr>
          <a:xfrm>
            <a:off x="311700" y="2834125"/>
            <a:ext cx="8520600" cy="792600"/>
          </a:xfrm>
          <a:prstGeom prst="rect">
            <a:avLst/>
          </a:prstGeom>
        </p:spPr>
        <p:txBody>
          <a:bodyPr anchorCtr="0" anchor="t" bIns="34275" lIns="34275" spcFirstLastPara="1" rIns="34275" wrap="square" tIns="342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6" name="Google Shape;76;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 name="Google Shape;7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Subhead, Body">
  <p:cSld name="(Avoid) Title, Subtitle, Bullets_1">
    <p:spTree>
      <p:nvGrpSpPr>
        <p:cNvPr id="78" name="Shape 78"/>
        <p:cNvGrpSpPr/>
        <p:nvPr/>
      </p:nvGrpSpPr>
      <p:grpSpPr>
        <a:xfrm>
          <a:off x="0" y="0"/>
          <a:ext cx="0" cy="0"/>
          <a:chOff x="0" y="0"/>
          <a:chExt cx="0" cy="0"/>
        </a:xfrm>
      </p:grpSpPr>
      <p:pic>
        <p:nvPicPr>
          <p:cNvPr id="79" name="Google Shape;79;p21"/>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80" name="Google Shape;80;p21"/>
          <p:cNvSpPr txBox="1"/>
          <p:nvPr>
            <p:ph type="title"/>
          </p:nvPr>
        </p:nvSpPr>
        <p:spPr>
          <a:xfrm>
            <a:off x="512590" y="423038"/>
            <a:ext cx="8198700" cy="6822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4100"/>
              <a:buNone/>
              <a:defRPr>
                <a:solidFill>
                  <a:srgbClr val="4285F4"/>
                </a:solidFill>
              </a:defRPr>
            </a:lvl1pPr>
            <a:lvl2pPr lvl="1" algn="l">
              <a:lnSpc>
                <a:spcPct val="100000"/>
              </a:lnSpc>
              <a:spcBef>
                <a:spcPts val="0"/>
              </a:spcBef>
              <a:spcAft>
                <a:spcPts val="0"/>
              </a:spcAft>
              <a:buSzPts val="4100"/>
              <a:buNone/>
              <a:defRPr>
                <a:solidFill>
                  <a:srgbClr val="4285F4"/>
                </a:solidFill>
              </a:defRPr>
            </a:lvl2pPr>
            <a:lvl3pPr lvl="2" algn="l">
              <a:lnSpc>
                <a:spcPct val="100000"/>
              </a:lnSpc>
              <a:spcBef>
                <a:spcPts val="0"/>
              </a:spcBef>
              <a:spcAft>
                <a:spcPts val="0"/>
              </a:spcAft>
              <a:buSzPts val="4100"/>
              <a:buNone/>
              <a:defRPr>
                <a:solidFill>
                  <a:srgbClr val="4285F4"/>
                </a:solidFill>
              </a:defRPr>
            </a:lvl3pPr>
            <a:lvl4pPr lvl="3" algn="l">
              <a:lnSpc>
                <a:spcPct val="100000"/>
              </a:lnSpc>
              <a:spcBef>
                <a:spcPts val="0"/>
              </a:spcBef>
              <a:spcAft>
                <a:spcPts val="0"/>
              </a:spcAft>
              <a:buSzPts val="4100"/>
              <a:buNone/>
              <a:defRPr>
                <a:solidFill>
                  <a:srgbClr val="4285F4"/>
                </a:solidFill>
              </a:defRPr>
            </a:lvl4pPr>
            <a:lvl5pPr lvl="4" algn="l">
              <a:lnSpc>
                <a:spcPct val="100000"/>
              </a:lnSpc>
              <a:spcBef>
                <a:spcPts val="0"/>
              </a:spcBef>
              <a:spcAft>
                <a:spcPts val="0"/>
              </a:spcAft>
              <a:buSzPts val="4100"/>
              <a:buNone/>
              <a:defRPr>
                <a:solidFill>
                  <a:srgbClr val="4285F4"/>
                </a:solidFill>
              </a:defRPr>
            </a:lvl5pPr>
            <a:lvl6pPr lvl="5" algn="l">
              <a:lnSpc>
                <a:spcPct val="100000"/>
              </a:lnSpc>
              <a:spcBef>
                <a:spcPts val="0"/>
              </a:spcBef>
              <a:spcAft>
                <a:spcPts val="0"/>
              </a:spcAft>
              <a:buSzPts val="4100"/>
              <a:buNone/>
              <a:defRPr>
                <a:solidFill>
                  <a:srgbClr val="4285F4"/>
                </a:solidFill>
              </a:defRPr>
            </a:lvl6pPr>
            <a:lvl7pPr lvl="6" algn="l">
              <a:lnSpc>
                <a:spcPct val="100000"/>
              </a:lnSpc>
              <a:spcBef>
                <a:spcPts val="0"/>
              </a:spcBef>
              <a:spcAft>
                <a:spcPts val="0"/>
              </a:spcAft>
              <a:buSzPts val="4100"/>
              <a:buNone/>
              <a:defRPr>
                <a:solidFill>
                  <a:srgbClr val="4285F4"/>
                </a:solidFill>
              </a:defRPr>
            </a:lvl7pPr>
            <a:lvl8pPr lvl="7" algn="l">
              <a:lnSpc>
                <a:spcPct val="100000"/>
              </a:lnSpc>
              <a:spcBef>
                <a:spcPts val="0"/>
              </a:spcBef>
              <a:spcAft>
                <a:spcPts val="0"/>
              </a:spcAft>
              <a:buSzPts val="4100"/>
              <a:buNone/>
              <a:defRPr>
                <a:solidFill>
                  <a:srgbClr val="4285F4"/>
                </a:solidFill>
              </a:defRPr>
            </a:lvl8pPr>
            <a:lvl9pPr lvl="8" algn="l">
              <a:lnSpc>
                <a:spcPct val="100000"/>
              </a:lnSpc>
              <a:spcBef>
                <a:spcPts val="0"/>
              </a:spcBef>
              <a:spcAft>
                <a:spcPts val="0"/>
              </a:spcAft>
              <a:buSzPts val="4100"/>
              <a:buNone/>
              <a:defRPr>
                <a:solidFill>
                  <a:srgbClr val="4285F4"/>
                </a:solidFill>
              </a:defRPr>
            </a:lvl9pPr>
          </a:lstStyle>
          <a:p/>
        </p:txBody>
      </p:sp>
      <p:sp>
        <p:nvSpPr>
          <p:cNvPr id="81" name="Google Shape;81;p21"/>
          <p:cNvSpPr txBox="1"/>
          <p:nvPr>
            <p:ph idx="2" type="title"/>
          </p:nvPr>
        </p:nvSpPr>
        <p:spPr>
          <a:xfrm>
            <a:off x="551091" y="1164076"/>
            <a:ext cx="8198700" cy="4974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2400"/>
              <a:buNone/>
              <a:defRPr sz="2400">
                <a:solidFill>
                  <a:srgbClr val="4285F4"/>
                </a:solidFill>
              </a:defRPr>
            </a:lvl1pPr>
            <a:lvl2pPr lvl="1" algn="l">
              <a:lnSpc>
                <a:spcPct val="100000"/>
              </a:lnSpc>
              <a:spcBef>
                <a:spcPts val="0"/>
              </a:spcBef>
              <a:spcAft>
                <a:spcPts val="0"/>
              </a:spcAft>
              <a:buSzPts val="2400"/>
              <a:buNone/>
              <a:defRPr sz="2400">
                <a:solidFill>
                  <a:srgbClr val="4285F4"/>
                </a:solidFill>
              </a:defRPr>
            </a:lvl2pPr>
            <a:lvl3pPr lvl="2" algn="l">
              <a:lnSpc>
                <a:spcPct val="100000"/>
              </a:lnSpc>
              <a:spcBef>
                <a:spcPts val="0"/>
              </a:spcBef>
              <a:spcAft>
                <a:spcPts val="0"/>
              </a:spcAft>
              <a:buSzPts val="2400"/>
              <a:buNone/>
              <a:defRPr sz="2400">
                <a:solidFill>
                  <a:srgbClr val="4285F4"/>
                </a:solidFill>
              </a:defRPr>
            </a:lvl3pPr>
            <a:lvl4pPr lvl="3" algn="l">
              <a:lnSpc>
                <a:spcPct val="100000"/>
              </a:lnSpc>
              <a:spcBef>
                <a:spcPts val="0"/>
              </a:spcBef>
              <a:spcAft>
                <a:spcPts val="0"/>
              </a:spcAft>
              <a:buSzPts val="2400"/>
              <a:buNone/>
              <a:defRPr sz="2400">
                <a:solidFill>
                  <a:srgbClr val="4285F4"/>
                </a:solidFill>
              </a:defRPr>
            </a:lvl4pPr>
            <a:lvl5pPr lvl="4" algn="l">
              <a:lnSpc>
                <a:spcPct val="100000"/>
              </a:lnSpc>
              <a:spcBef>
                <a:spcPts val="0"/>
              </a:spcBef>
              <a:spcAft>
                <a:spcPts val="0"/>
              </a:spcAft>
              <a:buSzPts val="2400"/>
              <a:buNone/>
              <a:defRPr sz="2400">
                <a:solidFill>
                  <a:srgbClr val="4285F4"/>
                </a:solidFill>
              </a:defRPr>
            </a:lvl5pPr>
            <a:lvl6pPr lvl="5" algn="l">
              <a:lnSpc>
                <a:spcPct val="100000"/>
              </a:lnSpc>
              <a:spcBef>
                <a:spcPts val="0"/>
              </a:spcBef>
              <a:spcAft>
                <a:spcPts val="0"/>
              </a:spcAft>
              <a:buSzPts val="2400"/>
              <a:buNone/>
              <a:defRPr sz="2400">
                <a:solidFill>
                  <a:srgbClr val="4285F4"/>
                </a:solidFill>
              </a:defRPr>
            </a:lvl6pPr>
            <a:lvl7pPr lvl="6" algn="l">
              <a:lnSpc>
                <a:spcPct val="100000"/>
              </a:lnSpc>
              <a:spcBef>
                <a:spcPts val="0"/>
              </a:spcBef>
              <a:spcAft>
                <a:spcPts val="0"/>
              </a:spcAft>
              <a:buSzPts val="2400"/>
              <a:buNone/>
              <a:defRPr sz="2400">
                <a:solidFill>
                  <a:srgbClr val="4285F4"/>
                </a:solidFill>
              </a:defRPr>
            </a:lvl7pPr>
            <a:lvl8pPr lvl="7" algn="l">
              <a:lnSpc>
                <a:spcPct val="100000"/>
              </a:lnSpc>
              <a:spcBef>
                <a:spcPts val="0"/>
              </a:spcBef>
              <a:spcAft>
                <a:spcPts val="0"/>
              </a:spcAft>
              <a:buSzPts val="2400"/>
              <a:buNone/>
              <a:defRPr sz="2400">
                <a:solidFill>
                  <a:srgbClr val="4285F4"/>
                </a:solidFill>
              </a:defRPr>
            </a:lvl8pPr>
            <a:lvl9pPr lvl="8" algn="l">
              <a:lnSpc>
                <a:spcPct val="100000"/>
              </a:lnSpc>
              <a:spcBef>
                <a:spcPts val="0"/>
              </a:spcBef>
              <a:spcAft>
                <a:spcPts val="0"/>
              </a:spcAft>
              <a:buSzPts val="2400"/>
              <a:buNone/>
              <a:defRPr sz="2400">
                <a:solidFill>
                  <a:srgbClr val="4285F4"/>
                </a:solidFill>
              </a:defRPr>
            </a:lvl9pPr>
          </a:lstStyle>
          <a:p/>
        </p:txBody>
      </p:sp>
      <p:sp>
        <p:nvSpPr>
          <p:cNvPr id="82" name="Google Shape;82;p21"/>
          <p:cNvSpPr txBox="1"/>
          <p:nvPr>
            <p:ph idx="3" type="title"/>
          </p:nvPr>
        </p:nvSpPr>
        <p:spPr>
          <a:xfrm>
            <a:off x="570341" y="1814073"/>
            <a:ext cx="6783300" cy="19767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3F3F3F"/>
                </a:solidFill>
              </a:defRPr>
            </a:lvl1pPr>
            <a:lvl2pPr lvl="1" algn="l">
              <a:lnSpc>
                <a:spcPct val="100000"/>
              </a:lnSpc>
              <a:spcBef>
                <a:spcPts val="0"/>
              </a:spcBef>
              <a:spcAft>
                <a:spcPts val="0"/>
              </a:spcAft>
              <a:buSzPts val="1500"/>
              <a:buNone/>
              <a:defRPr sz="1500">
                <a:solidFill>
                  <a:srgbClr val="3F3F3F"/>
                </a:solidFill>
              </a:defRPr>
            </a:lvl2pPr>
            <a:lvl3pPr lvl="2" algn="l">
              <a:lnSpc>
                <a:spcPct val="100000"/>
              </a:lnSpc>
              <a:spcBef>
                <a:spcPts val="0"/>
              </a:spcBef>
              <a:spcAft>
                <a:spcPts val="0"/>
              </a:spcAft>
              <a:buSzPts val="1500"/>
              <a:buNone/>
              <a:defRPr sz="1500">
                <a:solidFill>
                  <a:srgbClr val="3F3F3F"/>
                </a:solidFill>
              </a:defRPr>
            </a:lvl3pPr>
            <a:lvl4pPr lvl="3" algn="l">
              <a:lnSpc>
                <a:spcPct val="100000"/>
              </a:lnSpc>
              <a:spcBef>
                <a:spcPts val="0"/>
              </a:spcBef>
              <a:spcAft>
                <a:spcPts val="0"/>
              </a:spcAft>
              <a:buSzPts val="1500"/>
              <a:buNone/>
              <a:defRPr sz="1500">
                <a:solidFill>
                  <a:srgbClr val="3F3F3F"/>
                </a:solidFill>
              </a:defRPr>
            </a:lvl4pPr>
            <a:lvl5pPr lvl="4" algn="l">
              <a:lnSpc>
                <a:spcPct val="100000"/>
              </a:lnSpc>
              <a:spcBef>
                <a:spcPts val="0"/>
              </a:spcBef>
              <a:spcAft>
                <a:spcPts val="0"/>
              </a:spcAft>
              <a:buSzPts val="1500"/>
              <a:buNone/>
              <a:defRPr sz="1500">
                <a:solidFill>
                  <a:srgbClr val="3F3F3F"/>
                </a:solidFill>
              </a:defRPr>
            </a:lvl5pPr>
            <a:lvl6pPr lvl="5" algn="l">
              <a:lnSpc>
                <a:spcPct val="100000"/>
              </a:lnSpc>
              <a:spcBef>
                <a:spcPts val="0"/>
              </a:spcBef>
              <a:spcAft>
                <a:spcPts val="0"/>
              </a:spcAft>
              <a:buSzPts val="1500"/>
              <a:buNone/>
              <a:defRPr sz="1500">
                <a:solidFill>
                  <a:srgbClr val="3F3F3F"/>
                </a:solidFill>
              </a:defRPr>
            </a:lvl6pPr>
            <a:lvl7pPr lvl="6" algn="l">
              <a:lnSpc>
                <a:spcPct val="100000"/>
              </a:lnSpc>
              <a:spcBef>
                <a:spcPts val="0"/>
              </a:spcBef>
              <a:spcAft>
                <a:spcPts val="0"/>
              </a:spcAft>
              <a:buSzPts val="1500"/>
              <a:buNone/>
              <a:defRPr sz="1500">
                <a:solidFill>
                  <a:srgbClr val="3F3F3F"/>
                </a:solidFill>
              </a:defRPr>
            </a:lvl7pPr>
            <a:lvl8pPr lvl="7" algn="l">
              <a:lnSpc>
                <a:spcPct val="100000"/>
              </a:lnSpc>
              <a:spcBef>
                <a:spcPts val="0"/>
              </a:spcBef>
              <a:spcAft>
                <a:spcPts val="0"/>
              </a:spcAft>
              <a:buSzPts val="1500"/>
              <a:buNone/>
              <a:defRPr sz="1500">
                <a:solidFill>
                  <a:srgbClr val="3F3F3F"/>
                </a:solidFill>
              </a:defRPr>
            </a:lvl8pPr>
            <a:lvl9pPr lvl="8" algn="l">
              <a:lnSpc>
                <a:spcPct val="100000"/>
              </a:lnSpc>
              <a:spcBef>
                <a:spcPts val="0"/>
              </a:spcBef>
              <a:spcAft>
                <a:spcPts val="0"/>
              </a:spcAft>
              <a:buSzPts val="1500"/>
              <a:buNone/>
              <a:defRPr sz="1500">
                <a:solidFill>
                  <a:srgbClr val="3F3F3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p:cSld name="(Avoid) Title, Subtitle, Bullets_1_2">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15" name="Google Shape;15;p3"/>
          <p:cNvSpPr txBox="1"/>
          <p:nvPr>
            <p:ph type="title"/>
          </p:nvPr>
        </p:nvSpPr>
        <p:spPr>
          <a:xfrm>
            <a:off x="808444" y="1365619"/>
            <a:ext cx="4607700" cy="12921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p:txBody>
      </p:sp>
      <p:sp>
        <p:nvSpPr>
          <p:cNvPr id="16" name="Google Shape;16;p3"/>
          <p:cNvSpPr txBox="1"/>
          <p:nvPr>
            <p:ph idx="2" type="title"/>
          </p:nvPr>
        </p:nvSpPr>
        <p:spPr>
          <a:xfrm>
            <a:off x="808445" y="2657682"/>
            <a:ext cx="4495500" cy="4083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p:txBody>
      </p:sp>
      <p:sp>
        <p:nvSpPr>
          <p:cNvPr id="17" name="Google Shape;17;p3"/>
          <p:cNvSpPr txBox="1"/>
          <p:nvPr>
            <p:ph idx="3" type="title"/>
          </p:nvPr>
        </p:nvSpPr>
        <p:spPr>
          <a:xfrm>
            <a:off x="1436654" y="3318862"/>
            <a:ext cx="1569000" cy="4794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800">
                <a:solidFill>
                  <a:srgbClr val="202124"/>
                </a:solidFill>
              </a:defRPr>
            </a:lvl1pPr>
            <a:lvl2pPr lvl="1" rtl="0">
              <a:spcBef>
                <a:spcPts val="0"/>
              </a:spcBef>
              <a:spcAft>
                <a:spcPts val="0"/>
              </a:spcAft>
              <a:buNone/>
              <a:defRPr sz="800">
                <a:solidFill>
                  <a:srgbClr val="202124"/>
                </a:solidFill>
              </a:defRPr>
            </a:lvl2pPr>
            <a:lvl3pPr lvl="2" rtl="0">
              <a:spcBef>
                <a:spcPts val="0"/>
              </a:spcBef>
              <a:spcAft>
                <a:spcPts val="0"/>
              </a:spcAft>
              <a:buNone/>
              <a:defRPr sz="800">
                <a:solidFill>
                  <a:srgbClr val="202124"/>
                </a:solidFill>
              </a:defRPr>
            </a:lvl3pPr>
            <a:lvl4pPr lvl="3" rtl="0">
              <a:spcBef>
                <a:spcPts val="0"/>
              </a:spcBef>
              <a:spcAft>
                <a:spcPts val="0"/>
              </a:spcAft>
              <a:buNone/>
              <a:defRPr sz="800">
                <a:solidFill>
                  <a:srgbClr val="202124"/>
                </a:solidFill>
              </a:defRPr>
            </a:lvl4pPr>
            <a:lvl5pPr lvl="4" rtl="0">
              <a:spcBef>
                <a:spcPts val="0"/>
              </a:spcBef>
              <a:spcAft>
                <a:spcPts val="0"/>
              </a:spcAft>
              <a:buNone/>
              <a:defRPr sz="800">
                <a:solidFill>
                  <a:srgbClr val="202124"/>
                </a:solidFill>
              </a:defRPr>
            </a:lvl5pPr>
            <a:lvl6pPr lvl="5" rtl="0">
              <a:spcBef>
                <a:spcPts val="0"/>
              </a:spcBef>
              <a:spcAft>
                <a:spcPts val="0"/>
              </a:spcAft>
              <a:buNone/>
              <a:defRPr sz="800">
                <a:solidFill>
                  <a:srgbClr val="202124"/>
                </a:solidFill>
              </a:defRPr>
            </a:lvl6pPr>
            <a:lvl7pPr lvl="6" rtl="0">
              <a:spcBef>
                <a:spcPts val="0"/>
              </a:spcBef>
              <a:spcAft>
                <a:spcPts val="0"/>
              </a:spcAft>
              <a:buNone/>
              <a:defRPr sz="800">
                <a:solidFill>
                  <a:srgbClr val="202124"/>
                </a:solidFill>
              </a:defRPr>
            </a:lvl7pPr>
            <a:lvl8pPr lvl="7" rtl="0">
              <a:spcBef>
                <a:spcPts val="0"/>
              </a:spcBef>
              <a:spcAft>
                <a:spcPts val="0"/>
              </a:spcAft>
              <a:buNone/>
              <a:defRPr sz="800">
                <a:solidFill>
                  <a:srgbClr val="202124"/>
                </a:solidFill>
              </a:defRPr>
            </a:lvl8pPr>
            <a:lvl9pPr lvl="8" rtl="0">
              <a:spcBef>
                <a:spcPts val="0"/>
              </a:spcBef>
              <a:spcAft>
                <a:spcPts val="0"/>
              </a:spcAft>
              <a:buNone/>
              <a:defRPr sz="800">
                <a:solidFill>
                  <a:srgbClr val="202124"/>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p:cSld name="(Avoid) Title, Subtitle, Bullets_1_2">
    <p:spTree>
      <p:nvGrpSpPr>
        <p:cNvPr id="83" name="Shape 83"/>
        <p:cNvGrpSpPr/>
        <p:nvPr/>
      </p:nvGrpSpPr>
      <p:grpSpPr>
        <a:xfrm>
          <a:off x="0" y="0"/>
          <a:ext cx="0" cy="0"/>
          <a:chOff x="0" y="0"/>
          <a:chExt cx="0" cy="0"/>
        </a:xfrm>
      </p:grpSpPr>
      <p:pic>
        <p:nvPicPr>
          <p:cNvPr id="84" name="Google Shape;84;p22"/>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85" name="Google Shape;85;p22"/>
          <p:cNvSpPr txBox="1"/>
          <p:nvPr>
            <p:ph type="title"/>
          </p:nvPr>
        </p:nvSpPr>
        <p:spPr>
          <a:xfrm>
            <a:off x="808444" y="1365619"/>
            <a:ext cx="4607700" cy="12921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3800"/>
              <a:buNone/>
              <a:defRPr sz="3800">
                <a:solidFill>
                  <a:srgbClr val="202124"/>
                </a:solidFill>
              </a:defRPr>
            </a:lvl1pPr>
            <a:lvl2pPr lvl="1" algn="l">
              <a:lnSpc>
                <a:spcPct val="100000"/>
              </a:lnSpc>
              <a:spcBef>
                <a:spcPts val="0"/>
              </a:spcBef>
              <a:spcAft>
                <a:spcPts val="0"/>
              </a:spcAft>
              <a:buSzPts val="4100"/>
              <a:buNone/>
              <a:defRPr>
                <a:solidFill>
                  <a:srgbClr val="4285F4"/>
                </a:solidFill>
              </a:defRPr>
            </a:lvl2pPr>
            <a:lvl3pPr lvl="2" algn="l">
              <a:lnSpc>
                <a:spcPct val="100000"/>
              </a:lnSpc>
              <a:spcBef>
                <a:spcPts val="0"/>
              </a:spcBef>
              <a:spcAft>
                <a:spcPts val="0"/>
              </a:spcAft>
              <a:buSzPts val="4100"/>
              <a:buNone/>
              <a:defRPr>
                <a:solidFill>
                  <a:srgbClr val="4285F4"/>
                </a:solidFill>
              </a:defRPr>
            </a:lvl3pPr>
            <a:lvl4pPr lvl="3" algn="l">
              <a:lnSpc>
                <a:spcPct val="100000"/>
              </a:lnSpc>
              <a:spcBef>
                <a:spcPts val="0"/>
              </a:spcBef>
              <a:spcAft>
                <a:spcPts val="0"/>
              </a:spcAft>
              <a:buSzPts val="4100"/>
              <a:buNone/>
              <a:defRPr>
                <a:solidFill>
                  <a:srgbClr val="4285F4"/>
                </a:solidFill>
              </a:defRPr>
            </a:lvl4pPr>
            <a:lvl5pPr lvl="4" algn="l">
              <a:lnSpc>
                <a:spcPct val="100000"/>
              </a:lnSpc>
              <a:spcBef>
                <a:spcPts val="0"/>
              </a:spcBef>
              <a:spcAft>
                <a:spcPts val="0"/>
              </a:spcAft>
              <a:buSzPts val="4100"/>
              <a:buNone/>
              <a:defRPr>
                <a:solidFill>
                  <a:srgbClr val="4285F4"/>
                </a:solidFill>
              </a:defRPr>
            </a:lvl5pPr>
            <a:lvl6pPr lvl="5" algn="l">
              <a:lnSpc>
                <a:spcPct val="100000"/>
              </a:lnSpc>
              <a:spcBef>
                <a:spcPts val="0"/>
              </a:spcBef>
              <a:spcAft>
                <a:spcPts val="0"/>
              </a:spcAft>
              <a:buSzPts val="4100"/>
              <a:buNone/>
              <a:defRPr>
                <a:solidFill>
                  <a:srgbClr val="4285F4"/>
                </a:solidFill>
              </a:defRPr>
            </a:lvl6pPr>
            <a:lvl7pPr lvl="6" algn="l">
              <a:lnSpc>
                <a:spcPct val="100000"/>
              </a:lnSpc>
              <a:spcBef>
                <a:spcPts val="0"/>
              </a:spcBef>
              <a:spcAft>
                <a:spcPts val="0"/>
              </a:spcAft>
              <a:buSzPts val="4100"/>
              <a:buNone/>
              <a:defRPr>
                <a:solidFill>
                  <a:srgbClr val="4285F4"/>
                </a:solidFill>
              </a:defRPr>
            </a:lvl7pPr>
            <a:lvl8pPr lvl="7" algn="l">
              <a:lnSpc>
                <a:spcPct val="100000"/>
              </a:lnSpc>
              <a:spcBef>
                <a:spcPts val="0"/>
              </a:spcBef>
              <a:spcAft>
                <a:spcPts val="0"/>
              </a:spcAft>
              <a:buSzPts val="4100"/>
              <a:buNone/>
              <a:defRPr>
                <a:solidFill>
                  <a:srgbClr val="4285F4"/>
                </a:solidFill>
              </a:defRPr>
            </a:lvl8pPr>
            <a:lvl9pPr lvl="8" algn="l">
              <a:lnSpc>
                <a:spcPct val="100000"/>
              </a:lnSpc>
              <a:spcBef>
                <a:spcPts val="0"/>
              </a:spcBef>
              <a:spcAft>
                <a:spcPts val="0"/>
              </a:spcAft>
              <a:buSzPts val="4100"/>
              <a:buNone/>
              <a:defRPr>
                <a:solidFill>
                  <a:srgbClr val="4285F4"/>
                </a:solidFill>
              </a:defRPr>
            </a:lvl9pPr>
          </a:lstStyle>
          <a:p/>
        </p:txBody>
      </p:sp>
      <p:sp>
        <p:nvSpPr>
          <p:cNvPr id="86" name="Google Shape;86;p22"/>
          <p:cNvSpPr txBox="1"/>
          <p:nvPr>
            <p:ph idx="2" type="title"/>
          </p:nvPr>
        </p:nvSpPr>
        <p:spPr>
          <a:xfrm>
            <a:off x="808445" y="2657682"/>
            <a:ext cx="4495500" cy="4083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202124"/>
                </a:solidFill>
              </a:defRPr>
            </a:lvl1pPr>
            <a:lvl2pPr lvl="1" algn="l">
              <a:lnSpc>
                <a:spcPct val="100000"/>
              </a:lnSpc>
              <a:spcBef>
                <a:spcPts val="0"/>
              </a:spcBef>
              <a:spcAft>
                <a:spcPts val="0"/>
              </a:spcAft>
              <a:buSzPts val="1500"/>
              <a:buNone/>
              <a:defRPr sz="1500">
                <a:solidFill>
                  <a:srgbClr val="202124"/>
                </a:solidFill>
              </a:defRPr>
            </a:lvl2pPr>
            <a:lvl3pPr lvl="2" algn="l">
              <a:lnSpc>
                <a:spcPct val="100000"/>
              </a:lnSpc>
              <a:spcBef>
                <a:spcPts val="0"/>
              </a:spcBef>
              <a:spcAft>
                <a:spcPts val="0"/>
              </a:spcAft>
              <a:buSzPts val="1500"/>
              <a:buNone/>
              <a:defRPr sz="1500">
                <a:solidFill>
                  <a:srgbClr val="202124"/>
                </a:solidFill>
              </a:defRPr>
            </a:lvl3pPr>
            <a:lvl4pPr lvl="3" algn="l">
              <a:lnSpc>
                <a:spcPct val="100000"/>
              </a:lnSpc>
              <a:spcBef>
                <a:spcPts val="0"/>
              </a:spcBef>
              <a:spcAft>
                <a:spcPts val="0"/>
              </a:spcAft>
              <a:buSzPts val="1500"/>
              <a:buNone/>
              <a:defRPr sz="1500">
                <a:solidFill>
                  <a:srgbClr val="202124"/>
                </a:solidFill>
              </a:defRPr>
            </a:lvl4pPr>
            <a:lvl5pPr lvl="4" algn="l">
              <a:lnSpc>
                <a:spcPct val="100000"/>
              </a:lnSpc>
              <a:spcBef>
                <a:spcPts val="0"/>
              </a:spcBef>
              <a:spcAft>
                <a:spcPts val="0"/>
              </a:spcAft>
              <a:buSzPts val="1500"/>
              <a:buNone/>
              <a:defRPr sz="1500">
                <a:solidFill>
                  <a:srgbClr val="202124"/>
                </a:solidFill>
              </a:defRPr>
            </a:lvl5pPr>
            <a:lvl6pPr lvl="5" algn="l">
              <a:lnSpc>
                <a:spcPct val="100000"/>
              </a:lnSpc>
              <a:spcBef>
                <a:spcPts val="0"/>
              </a:spcBef>
              <a:spcAft>
                <a:spcPts val="0"/>
              </a:spcAft>
              <a:buSzPts val="1500"/>
              <a:buNone/>
              <a:defRPr sz="1500">
                <a:solidFill>
                  <a:srgbClr val="202124"/>
                </a:solidFill>
              </a:defRPr>
            </a:lvl6pPr>
            <a:lvl7pPr lvl="6" algn="l">
              <a:lnSpc>
                <a:spcPct val="100000"/>
              </a:lnSpc>
              <a:spcBef>
                <a:spcPts val="0"/>
              </a:spcBef>
              <a:spcAft>
                <a:spcPts val="0"/>
              </a:spcAft>
              <a:buSzPts val="1500"/>
              <a:buNone/>
              <a:defRPr sz="1500">
                <a:solidFill>
                  <a:srgbClr val="202124"/>
                </a:solidFill>
              </a:defRPr>
            </a:lvl7pPr>
            <a:lvl8pPr lvl="7" algn="l">
              <a:lnSpc>
                <a:spcPct val="100000"/>
              </a:lnSpc>
              <a:spcBef>
                <a:spcPts val="0"/>
              </a:spcBef>
              <a:spcAft>
                <a:spcPts val="0"/>
              </a:spcAft>
              <a:buSzPts val="1500"/>
              <a:buNone/>
              <a:defRPr sz="1500">
                <a:solidFill>
                  <a:srgbClr val="202124"/>
                </a:solidFill>
              </a:defRPr>
            </a:lvl8pPr>
            <a:lvl9pPr lvl="8" algn="l">
              <a:lnSpc>
                <a:spcPct val="100000"/>
              </a:lnSpc>
              <a:spcBef>
                <a:spcPts val="0"/>
              </a:spcBef>
              <a:spcAft>
                <a:spcPts val="0"/>
              </a:spcAft>
              <a:buSzPts val="1500"/>
              <a:buNone/>
              <a:defRPr sz="1500">
                <a:solidFill>
                  <a:srgbClr val="202124"/>
                </a:solidFill>
              </a:defRPr>
            </a:lvl9pPr>
          </a:lstStyle>
          <a:p/>
        </p:txBody>
      </p:sp>
      <p:sp>
        <p:nvSpPr>
          <p:cNvPr id="87" name="Google Shape;87;p22"/>
          <p:cNvSpPr txBox="1"/>
          <p:nvPr>
            <p:ph idx="3" type="title"/>
          </p:nvPr>
        </p:nvSpPr>
        <p:spPr>
          <a:xfrm>
            <a:off x="1436654" y="3318862"/>
            <a:ext cx="1569000" cy="4794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800"/>
              <a:buNone/>
              <a:defRPr sz="800">
                <a:solidFill>
                  <a:srgbClr val="202124"/>
                </a:solidFill>
              </a:defRPr>
            </a:lvl1pPr>
            <a:lvl2pPr lvl="1" algn="l">
              <a:lnSpc>
                <a:spcPct val="100000"/>
              </a:lnSpc>
              <a:spcBef>
                <a:spcPts val="0"/>
              </a:spcBef>
              <a:spcAft>
                <a:spcPts val="0"/>
              </a:spcAft>
              <a:buSzPts val="800"/>
              <a:buNone/>
              <a:defRPr sz="800">
                <a:solidFill>
                  <a:srgbClr val="202124"/>
                </a:solidFill>
              </a:defRPr>
            </a:lvl2pPr>
            <a:lvl3pPr lvl="2" algn="l">
              <a:lnSpc>
                <a:spcPct val="100000"/>
              </a:lnSpc>
              <a:spcBef>
                <a:spcPts val="0"/>
              </a:spcBef>
              <a:spcAft>
                <a:spcPts val="0"/>
              </a:spcAft>
              <a:buSzPts val="800"/>
              <a:buNone/>
              <a:defRPr sz="800">
                <a:solidFill>
                  <a:srgbClr val="202124"/>
                </a:solidFill>
              </a:defRPr>
            </a:lvl3pPr>
            <a:lvl4pPr lvl="3" algn="l">
              <a:lnSpc>
                <a:spcPct val="100000"/>
              </a:lnSpc>
              <a:spcBef>
                <a:spcPts val="0"/>
              </a:spcBef>
              <a:spcAft>
                <a:spcPts val="0"/>
              </a:spcAft>
              <a:buSzPts val="800"/>
              <a:buNone/>
              <a:defRPr sz="800">
                <a:solidFill>
                  <a:srgbClr val="202124"/>
                </a:solidFill>
              </a:defRPr>
            </a:lvl4pPr>
            <a:lvl5pPr lvl="4" algn="l">
              <a:lnSpc>
                <a:spcPct val="100000"/>
              </a:lnSpc>
              <a:spcBef>
                <a:spcPts val="0"/>
              </a:spcBef>
              <a:spcAft>
                <a:spcPts val="0"/>
              </a:spcAft>
              <a:buSzPts val="800"/>
              <a:buNone/>
              <a:defRPr sz="800">
                <a:solidFill>
                  <a:srgbClr val="202124"/>
                </a:solidFill>
              </a:defRPr>
            </a:lvl5pPr>
            <a:lvl6pPr lvl="5" algn="l">
              <a:lnSpc>
                <a:spcPct val="100000"/>
              </a:lnSpc>
              <a:spcBef>
                <a:spcPts val="0"/>
              </a:spcBef>
              <a:spcAft>
                <a:spcPts val="0"/>
              </a:spcAft>
              <a:buSzPts val="800"/>
              <a:buNone/>
              <a:defRPr sz="800">
                <a:solidFill>
                  <a:srgbClr val="202124"/>
                </a:solidFill>
              </a:defRPr>
            </a:lvl6pPr>
            <a:lvl7pPr lvl="6" algn="l">
              <a:lnSpc>
                <a:spcPct val="100000"/>
              </a:lnSpc>
              <a:spcBef>
                <a:spcPts val="0"/>
              </a:spcBef>
              <a:spcAft>
                <a:spcPts val="0"/>
              </a:spcAft>
              <a:buSzPts val="800"/>
              <a:buNone/>
              <a:defRPr sz="800">
                <a:solidFill>
                  <a:srgbClr val="202124"/>
                </a:solidFill>
              </a:defRPr>
            </a:lvl7pPr>
            <a:lvl8pPr lvl="7" algn="l">
              <a:lnSpc>
                <a:spcPct val="100000"/>
              </a:lnSpc>
              <a:spcBef>
                <a:spcPts val="0"/>
              </a:spcBef>
              <a:spcAft>
                <a:spcPts val="0"/>
              </a:spcAft>
              <a:buSzPts val="800"/>
              <a:buNone/>
              <a:defRPr sz="800">
                <a:solidFill>
                  <a:srgbClr val="202124"/>
                </a:solidFill>
              </a:defRPr>
            </a:lvl8pPr>
            <a:lvl9pPr lvl="8" algn="l">
              <a:lnSpc>
                <a:spcPct val="100000"/>
              </a:lnSpc>
              <a:spcBef>
                <a:spcPts val="0"/>
              </a:spcBef>
              <a:spcAft>
                <a:spcPts val="0"/>
              </a:spcAft>
              <a:buSzPts val="800"/>
              <a:buNone/>
              <a:defRPr sz="800">
                <a:solidFill>
                  <a:srgbClr val="202124"/>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Avoid) Title, Subtitle, Bullets_1_2_2">
    <p:spTree>
      <p:nvGrpSpPr>
        <p:cNvPr id="88" name="Shape 88"/>
        <p:cNvGrpSpPr/>
        <p:nvPr/>
      </p:nvGrpSpPr>
      <p:grpSpPr>
        <a:xfrm>
          <a:off x="0" y="0"/>
          <a:ext cx="0" cy="0"/>
          <a:chOff x="0" y="0"/>
          <a:chExt cx="0" cy="0"/>
        </a:xfrm>
      </p:grpSpPr>
      <p:pic>
        <p:nvPicPr>
          <p:cNvPr id="89" name="Google Shape;89;p23"/>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90" name="Google Shape;90;p23"/>
          <p:cNvSpPr txBox="1"/>
          <p:nvPr>
            <p:ph type="title"/>
          </p:nvPr>
        </p:nvSpPr>
        <p:spPr>
          <a:xfrm>
            <a:off x="1456344" y="1365619"/>
            <a:ext cx="4607700" cy="12921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3800"/>
              <a:buNone/>
              <a:defRPr sz="3800">
                <a:solidFill>
                  <a:srgbClr val="202124"/>
                </a:solidFill>
              </a:defRPr>
            </a:lvl1pPr>
            <a:lvl2pPr lvl="1" algn="l">
              <a:lnSpc>
                <a:spcPct val="100000"/>
              </a:lnSpc>
              <a:spcBef>
                <a:spcPts val="0"/>
              </a:spcBef>
              <a:spcAft>
                <a:spcPts val="0"/>
              </a:spcAft>
              <a:buSzPts val="4100"/>
              <a:buNone/>
              <a:defRPr>
                <a:solidFill>
                  <a:srgbClr val="4285F4"/>
                </a:solidFill>
              </a:defRPr>
            </a:lvl2pPr>
            <a:lvl3pPr lvl="2" algn="l">
              <a:lnSpc>
                <a:spcPct val="100000"/>
              </a:lnSpc>
              <a:spcBef>
                <a:spcPts val="0"/>
              </a:spcBef>
              <a:spcAft>
                <a:spcPts val="0"/>
              </a:spcAft>
              <a:buSzPts val="4100"/>
              <a:buNone/>
              <a:defRPr>
                <a:solidFill>
                  <a:srgbClr val="4285F4"/>
                </a:solidFill>
              </a:defRPr>
            </a:lvl3pPr>
            <a:lvl4pPr lvl="3" algn="l">
              <a:lnSpc>
                <a:spcPct val="100000"/>
              </a:lnSpc>
              <a:spcBef>
                <a:spcPts val="0"/>
              </a:spcBef>
              <a:spcAft>
                <a:spcPts val="0"/>
              </a:spcAft>
              <a:buSzPts val="4100"/>
              <a:buNone/>
              <a:defRPr>
                <a:solidFill>
                  <a:srgbClr val="4285F4"/>
                </a:solidFill>
              </a:defRPr>
            </a:lvl4pPr>
            <a:lvl5pPr lvl="4" algn="l">
              <a:lnSpc>
                <a:spcPct val="100000"/>
              </a:lnSpc>
              <a:spcBef>
                <a:spcPts val="0"/>
              </a:spcBef>
              <a:spcAft>
                <a:spcPts val="0"/>
              </a:spcAft>
              <a:buSzPts val="4100"/>
              <a:buNone/>
              <a:defRPr>
                <a:solidFill>
                  <a:srgbClr val="4285F4"/>
                </a:solidFill>
              </a:defRPr>
            </a:lvl5pPr>
            <a:lvl6pPr lvl="5" algn="l">
              <a:lnSpc>
                <a:spcPct val="100000"/>
              </a:lnSpc>
              <a:spcBef>
                <a:spcPts val="0"/>
              </a:spcBef>
              <a:spcAft>
                <a:spcPts val="0"/>
              </a:spcAft>
              <a:buSzPts val="4100"/>
              <a:buNone/>
              <a:defRPr>
                <a:solidFill>
                  <a:srgbClr val="4285F4"/>
                </a:solidFill>
              </a:defRPr>
            </a:lvl6pPr>
            <a:lvl7pPr lvl="6" algn="l">
              <a:lnSpc>
                <a:spcPct val="100000"/>
              </a:lnSpc>
              <a:spcBef>
                <a:spcPts val="0"/>
              </a:spcBef>
              <a:spcAft>
                <a:spcPts val="0"/>
              </a:spcAft>
              <a:buSzPts val="4100"/>
              <a:buNone/>
              <a:defRPr>
                <a:solidFill>
                  <a:srgbClr val="4285F4"/>
                </a:solidFill>
              </a:defRPr>
            </a:lvl7pPr>
            <a:lvl8pPr lvl="7" algn="l">
              <a:lnSpc>
                <a:spcPct val="100000"/>
              </a:lnSpc>
              <a:spcBef>
                <a:spcPts val="0"/>
              </a:spcBef>
              <a:spcAft>
                <a:spcPts val="0"/>
              </a:spcAft>
              <a:buSzPts val="4100"/>
              <a:buNone/>
              <a:defRPr>
                <a:solidFill>
                  <a:srgbClr val="4285F4"/>
                </a:solidFill>
              </a:defRPr>
            </a:lvl8pPr>
            <a:lvl9pPr lvl="8" algn="l">
              <a:lnSpc>
                <a:spcPct val="100000"/>
              </a:lnSpc>
              <a:spcBef>
                <a:spcPts val="0"/>
              </a:spcBef>
              <a:spcAft>
                <a:spcPts val="0"/>
              </a:spcAft>
              <a:buSzPts val="4100"/>
              <a:buNone/>
              <a:defRPr>
                <a:solidFill>
                  <a:srgbClr val="4285F4"/>
                </a:solidFill>
              </a:defRPr>
            </a:lvl9pPr>
          </a:lstStyle>
          <a:p/>
        </p:txBody>
      </p:sp>
      <p:sp>
        <p:nvSpPr>
          <p:cNvPr id="91" name="Google Shape;91;p23"/>
          <p:cNvSpPr txBox="1"/>
          <p:nvPr>
            <p:ph idx="2" type="title"/>
          </p:nvPr>
        </p:nvSpPr>
        <p:spPr>
          <a:xfrm>
            <a:off x="2084555" y="3318862"/>
            <a:ext cx="1569000" cy="4794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800"/>
              <a:buNone/>
              <a:defRPr sz="800">
                <a:solidFill>
                  <a:srgbClr val="202124"/>
                </a:solidFill>
              </a:defRPr>
            </a:lvl1pPr>
            <a:lvl2pPr lvl="1" algn="l">
              <a:lnSpc>
                <a:spcPct val="100000"/>
              </a:lnSpc>
              <a:spcBef>
                <a:spcPts val="0"/>
              </a:spcBef>
              <a:spcAft>
                <a:spcPts val="0"/>
              </a:spcAft>
              <a:buSzPts val="800"/>
              <a:buNone/>
              <a:defRPr sz="800">
                <a:solidFill>
                  <a:srgbClr val="202124"/>
                </a:solidFill>
              </a:defRPr>
            </a:lvl2pPr>
            <a:lvl3pPr lvl="2" algn="l">
              <a:lnSpc>
                <a:spcPct val="100000"/>
              </a:lnSpc>
              <a:spcBef>
                <a:spcPts val="0"/>
              </a:spcBef>
              <a:spcAft>
                <a:spcPts val="0"/>
              </a:spcAft>
              <a:buSzPts val="800"/>
              <a:buNone/>
              <a:defRPr sz="800">
                <a:solidFill>
                  <a:srgbClr val="202124"/>
                </a:solidFill>
              </a:defRPr>
            </a:lvl3pPr>
            <a:lvl4pPr lvl="3" algn="l">
              <a:lnSpc>
                <a:spcPct val="100000"/>
              </a:lnSpc>
              <a:spcBef>
                <a:spcPts val="0"/>
              </a:spcBef>
              <a:spcAft>
                <a:spcPts val="0"/>
              </a:spcAft>
              <a:buSzPts val="800"/>
              <a:buNone/>
              <a:defRPr sz="800">
                <a:solidFill>
                  <a:srgbClr val="202124"/>
                </a:solidFill>
              </a:defRPr>
            </a:lvl4pPr>
            <a:lvl5pPr lvl="4" algn="l">
              <a:lnSpc>
                <a:spcPct val="100000"/>
              </a:lnSpc>
              <a:spcBef>
                <a:spcPts val="0"/>
              </a:spcBef>
              <a:spcAft>
                <a:spcPts val="0"/>
              </a:spcAft>
              <a:buSzPts val="800"/>
              <a:buNone/>
              <a:defRPr sz="800">
                <a:solidFill>
                  <a:srgbClr val="202124"/>
                </a:solidFill>
              </a:defRPr>
            </a:lvl5pPr>
            <a:lvl6pPr lvl="5" algn="l">
              <a:lnSpc>
                <a:spcPct val="100000"/>
              </a:lnSpc>
              <a:spcBef>
                <a:spcPts val="0"/>
              </a:spcBef>
              <a:spcAft>
                <a:spcPts val="0"/>
              </a:spcAft>
              <a:buSzPts val="800"/>
              <a:buNone/>
              <a:defRPr sz="800">
                <a:solidFill>
                  <a:srgbClr val="202124"/>
                </a:solidFill>
              </a:defRPr>
            </a:lvl6pPr>
            <a:lvl7pPr lvl="6" algn="l">
              <a:lnSpc>
                <a:spcPct val="100000"/>
              </a:lnSpc>
              <a:spcBef>
                <a:spcPts val="0"/>
              </a:spcBef>
              <a:spcAft>
                <a:spcPts val="0"/>
              </a:spcAft>
              <a:buSzPts val="800"/>
              <a:buNone/>
              <a:defRPr sz="800">
                <a:solidFill>
                  <a:srgbClr val="202124"/>
                </a:solidFill>
              </a:defRPr>
            </a:lvl7pPr>
            <a:lvl8pPr lvl="7" algn="l">
              <a:lnSpc>
                <a:spcPct val="100000"/>
              </a:lnSpc>
              <a:spcBef>
                <a:spcPts val="0"/>
              </a:spcBef>
              <a:spcAft>
                <a:spcPts val="0"/>
              </a:spcAft>
              <a:buSzPts val="800"/>
              <a:buNone/>
              <a:defRPr sz="800">
                <a:solidFill>
                  <a:srgbClr val="202124"/>
                </a:solidFill>
              </a:defRPr>
            </a:lvl8pPr>
            <a:lvl9pPr lvl="8" algn="l">
              <a:lnSpc>
                <a:spcPct val="100000"/>
              </a:lnSpc>
              <a:spcBef>
                <a:spcPts val="0"/>
              </a:spcBef>
              <a:spcAft>
                <a:spcPts val="0"/>
              </a:spcAft>
              <a:buSzPts val="800"/>
              <a:buNone/>
              <a:defRPr sz="800">
                <a:solidFill>
                  <a:srgbClr val="202124"/>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p:cSld name="(Avoid) Title, Subtitle, Bullets_1_2_1">
    <p:spTree>
      <p:nvGrpSpPr>
        <p:cNvPr id="92" name="Shape 92"/>
        <p:cNvGrpSpPr/>
        <p:nvPr/>
      </p:nvGrpSpPr>
      <p:grpSpPr>
        <a:xfrm>
          <a:off x="0" y="0"/>
          <a:ext cx="0" cy="0"/>
          <a:chOff x="0" y="0"/>
          <a:chExt cx="0" cy="0"/>
        </a:xfrm>
      </p:grpSpPr>
      <p:pic>
        <p:nvPicPr>
          <p:cNvPr id="93" name="Google Shape;93;p24"/>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94" name="Google Shape;94;p24"/>
          <p:cNvSpPr txBox="1"/>
          <p:nvPr>
            <p:ph type="title"/>
          </p:nvPr>
        </p:nvSpPr>
        <p:spPr>
          <a:xfrm>
            <a:off x="761213" y="1233272"/>
            <a:ext cx="4607700" cy="12921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3800"/>
              <a:buNone/>
              <a:defRPr sz="3800">
                <a:solidFill>
                  <a:srgbClr val="202124"/>
                </a:solidFill>
              </a:defRPr>
            </a:lvl1pPr>
            <a:lvl2pPr lvl="1" algn="l">
              <a:lnSpc>
                <a:spcPct val="100000"/>
              </a:lnSpc>
              <a:spcBef>
                <a:spcPts val="0"/>
              </a:spcBef>
              <a:spcAft>
                <a:spcPts val="0"/>
              </a:spcAft>
              <a:buSzPts val="4100"/>
              <a:buNone/>
              <a:defRPr>
                <a:solidFill>
                  <a:srgbClr val="4285F4"/>
                </a:solidFill>
              </a:defRPr>
            </a:lvl2pPr>
            <a:lvl3pPr lvl="2" algn="l">
              <a:lnSpc>
                <a:spcPct val="100000"/>
              </a:lnSpc>
              <a:spcBef>
                <a:spcPts val="0"/>
              </a:spcBef>
              <a:spcAft>
                <a:spcPts val="0"/>
              </a:spcAft>
              <a:buSzPts val="4100"/>
              <a:buNone/>
              <a:defRPr>
                <a:solidFill>
                  <a:srgbClr val="4285F4"/>
                </a:solidFill>
              </a:defRPr>
            </a:lvl3pPr>
            <a:lvl4pPr lvl="3" algn="l">
              <a:lnSpc>
                <a:spcPct val="100000"/>
              </a:lnSpc>
              <a:spcBef>
                <a:spcPts val="0"/>
              </a:spcBef>
              <a:spcAft>
                <a:spcPts val="0"/>
              </a:spcAft>
              <a:buSzPts val="4100"/>
              <a:buNone/>
              <a:defRPr>
                <a:solidFill>
                  <a:srgbClr val="4285F4"/>
                </a:solidFill>
              </a:defRPr>
            </a:lvl4pPr>
            <a:lvl5pPr lvl="4" algn="l">
              <a:lnSpc>
                <a:spcPct val="100000"/>
              </a:lnSpc>
              <a:spcBef>
                <a:spcPts val="0"/>
              </a:spcBef>
              <a:spcAft>
                <a:spcPts val="0"/>
              </a:spcAft>
              <a:buSzPts val="4100"/>
              <a:buNone/>
              <a:defRPr>
                <a:solidFill>
                  <a:srgbClr val="4285F4"/>
                </a:solidFill>
              </a:defRPr>
            </a:lvl5pPr>
            <a:lvl6pPr lvl="5" algn="l">
              <a:lnSpc>
                <a:spcPct val="100000"/>
              </a:lnSpc>
              <a:spcBef>
                <a:spcPts val="0"/>
              </a:spcBef>
              <a:spcAft>
                <a:spcPts val="0"/>
              </a:spcAft>
              <a:buSzPts val="4100"/>
              <a:buNone/>
              <a:defRPr>
                <a:solidFill>
                  <a:srgbClr val="4285F4"/>
                </a:solidFill>
              </a:defRPr>
            </a:lvl6pPr>
            <a:lvl7pPr lvl="6" algn="l">
              <a:lnSpc>
                <a:spcPct val="100000"/>
              </a:lnSpc>
              <a:spcBef>
                <a:spcPts val="0"/>
              </a:spcBef>
              <a:spcAft>
                <a:spcPts val="0"/>
              </a:spcAft>
              <a:buSzPts val="4100"/>
              <a:buNone/>
              <a:defRPr>
                <a:solidFill>
                  <a:srgbClr val="4285F4"/>
                </a:solidFill>
              </a:defRPr>
            </a:lvl7pPr>
            <a:lvl8pPr lvl="7" algn="l">
              <a:lnSpc>
                <a:spcPct val="100000"/>
              </a:lnSpc>
              <a:spcBef>
                <a:spcPts val="0"/>
              </a:spcBef>
              <a:spcAft>
                <a:spcPts val="0"/>
              </a:spcAft>
              <a:buSzPts val="4100"/>
              <a:buNone/>
              <a:defRPr>
                <a:solidFill>
                  <a:srgbClr val="4285F4"/>
                </a:solidFill>
              </a:defRPr>
            </a:lvl8pPr>
            <a:lvl9pPr lvl="8" algn="l">
              <a:lnSpc>
                <a:spcPct val="100000"/>
              </a:lnSpc>
              <a:spcBef>
                <a:spcPts val="0"/>
              </a:spcBef>
              <a:spcAft>
                <a:spcPts val="0"/>
              </a:spcAft>
              <a:buSzPts val="4100"/>
              <a:buNone/>
              <a:defRPr>
                <a:solidFill>
                  <a:srgbClr val="4285F4"/>
                </a:solidFill>
              </a:defRPr>
            </a:lvl9pPr>
          </a:lstStyle>
          <a:p/>
        </p:txBody>
      </p:sp>
      <p:sp>
        <p:nvSpPr>
          <p:cNvPr id="95" name="Google Shape;95;p24"/>
          <p:cNvSpPr txBox="1"/>
          <p:nvPr>
            <p:ph idx="2" type="title"/>
          </p:nvPr>
        </p:nvSpPr>
        <p:spPr>
          <a:xfrm>
            <a:off x="761214" y="2525335"/>
            <a:ext cx="4495500" cy="4083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202124"/>
                </a:solidFill>
              </a:defRPr>
            </a:lvl1pPr>
            <a:lvl2pPr lvl="1" algn="l">
              <a:lnSpc>
                <a:spcPct val="100000"/>
              </a:lnSpc>
              <a:spcBef>
                <a:spcPts val="0"/>
              </a:spcBef>
              <a:spcAft>
                <a:spcPts val="0"/>
              </a:spcAft>
              <a:buSzPts val="1500"/>
              <a:buNone/>
              <a:defRPr sz="1500">
                <a:solidFill>
                  <a:srgbClr val="202124"/>
                </a:solidFill>
              </a:defRPr>
            </a:lvl2pPr>
            <a:lvl3pPr lvl="2" algn="l">
              <a:lnSpc>
                <a:spcPct val="100000"/>
              </a:lnSpc>
              <a:spcBef>
                <a:spcPts val="0"/>
              </a:spcBef>
              <a:spcAft>
                <a:spcPts val="0"/>
              </a:spcAft>
              <a:buSzPts val="1500"/>
              <a:buNone/>
              <a:defRPr sz="1500">
                <a:solidFill>
                  <a:srgbClr val="202124"/>
                </a:solidFill>
              </a:defRPr>
            </a:lvl3pPr>
            <a:lvl4pPr lvl="3" algn="l">
              <a:lnSpc>
                <a:spcPct val="100000"/>
              </a:lnSpc>
              <a:spcBef>
                <a:spcPts val="0"/>
              </a:spcBef>
              <a:spcAft>
                <a:spcPts val="0"/>
              </a:spcAft>
              <a:buSzPts val="1500"/>
              <a:buNone/>
              <a:defRPr sz="1500">
                <a:solidFill>
                  <a:srgbClr val="202124"/>
                </a:solidFill>
              </a:defRPr>
            </a:lvl4pPr>
            <a:lvl5pPr lvl="4" algn="l">
              <a:lnSpc>
                <a:spcPct val="100000"/>
              </a:lnSpc>
              <a:spcBef>
                <a:spcPts val="0"/>
              </a:spcBef>
              <a:spcAft>
                <a:spcPts val="0"/>
              </a:spcAft>
              <a:buSzPts val="1500"/>
              <a:buNone/>
              <a:defRPr sz="1500">
                <a:solidFill>
                  <a:srgbClr val="202124"/>
                </a:solidFill>
              </a:defRPr>
            </a:lvl5pPr>
            <a:lvl6pPr lvl="5" algn="l">
              <a:lnSpc>
                <a:spcPct val="100000"/>
              </a:lnSpc>
              <a:spcBef>
                <a:spcPts val="0"/>
              </a:spcBef>
              <a:spcAft>
                <a:spcPts val="0"/>
              </a:spcAft>
              <a:buSzPts val="1500"/>
              <a:buNone/>
              <a:defRPr sz="1500">
                <a:solidFill>
                  <a:srgbClr val="202124"/>
                </a:solidFill>
              </a:defRPr>
            </a:lvl6pPr>
            <a:lvl7pPr lvl="6" algn="l">
              <a:lnSpc>
                <a:spcPct val="100000"/>
              </a:lnSpc>
              <a:spcBef>
                <a:spcPts val="0"/>
              </a:spcBef>
              <a:spcAft>
                <a:spcPts val="0"/>
              </a:spcAft>
              <a:buSzPts val="1500"/>
              <a:buNone/>
              <a:defRPr sz="1500">
                <a:solidFill>
                  <a:srgbClr val="202124"/>
                </a:solidFill>
              </a:defRPr>
            </a:lvl7pPr>
            <a:lvl8pPr lvl="7" algn="l">
              <a:lnSpc>
                <a:spcPct val="100000"/>
              </a:lnSpc>
              <a:spcBef>
                <a:spcPts val="0"/>
              </a:spcBef>
              <a:spcAft>
                <a:spcPts val="0"/>
              </a:spcAft>
              <a:buSzPts val="1500"/>
              <a:buNone/>
              <a:defRPr sz="1500">
                <a:solidFill>
                  <a:srgbClr val="202124"/>
                </a:solidFill>
              </a:defRPr>
            </a:lvl8pPr>
            <a:lvl9pPr lvl="8" algn="l">
              <a:lnSpc>
                <a:spcPct val="100000"/>
              </a:lnSpc>
              <a:spcBef>
                <a:spcPts val="0"/>
              </a:spcBef>
              <a:spcAft>
                <a:spcPts val="0"/>
              </a:spcAft>
              <a:buSzPts val="1500"/>
              <a:buNone/>
              <a:defRPr sz="1500">
                <a:solidFill>
                  <a:srgbClr val="202124"/>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Subhead, 2-Col Bullets">
  <p:cSld name="(Avoid) Title, Subtitle, Bullets_1_1">
    <p:spTree>
      <p:nvGrpSpPr>
        <p:cNvPr id="96" name="Shape 96"/>
        <p:cNvGrpSpPr/>
        <p:nvPr/>
      </p:nvGrpSpPr>
      <p:grpSpPr>
        <a:xfrm>
          <a:off x="0" y="0"/>
          <a:ext cx="0" cy="0"/>
          <a:chOff x="0" y="0"/>
          <a:chExt cx="0" cy="0"/>
        </a:xfrm>
      </p:grpSpPr>
      <p:pic>
        <p:nvPicPr>
          <p:cNvPr id="97" name="Google Shape;97;p25"/>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98" name="Google Shape;98;p25"/>
          <p:cNvSpPr txBox="1"/>
          <p:nvPr>
            <p:ph type="title"/>
          </p:nvPr>
        </p:nvSpPr>
        <p:spPr>
          <a:xfrm>
            <a:off x="512590" y="423038"/>
            <a:ext cx="8198700" cy="6822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4100"/>
              <a:buNone/>
              <a:defRPr>
                <a:solidFill>
                  <a:srgbClr val="4285F4"/>
                </a:solidFill>
              </a:defRPr>
            </a:lvl1pPr>
            <a:lvl2pPr lvl="1" algn="l">
              <a:lnSpc>
                <a:spcPct val="100000"/>
              </a:lnSpc>
              <a:spcBef>
                <a:spcPts val="0"/>
              </a:spcBef>
              <a:spcAft>
                <a:spcPts val="0"/>
              </a:spcAft>
              <a:buSzPts val="4100"/>
              <a:buNone/>
              <a:defRPr>
                <a:solidFill>
                  <a:srgbClr val="4285F4"/>
                </a:solidFill>
              </a:defRPr>
            </a:lvl2pPr>
            <a:lvl3pPr lvl="2" algn="l">
              <a:lnSpc>
                <a:spcPct val="100000"/>
              </a:lnSpc>
              <a:spcBef>
                <a:spcPts val="0"/>
              </a:spcBef>
              <a:spcAft>
                <a:spcPts val="0"/>
              </a:spcAft>
              <a:buSzPts val="4100"/>
              <a:buNone/>
              <a:defRPr>
                <a:solidFill>
                  <a:srgbClr val="4285F4"/>
                </a:solidFill>
              </a:defRPr>
            </a:lvl3pPr>
            <a:lvl4pPr lvl="3" algn="l">
              <a:lnSpc>
                <a:spcPct val="100000"/>
              </a:lnSpc>
              <a:spcBef>
                <a:spcPts val="0"/>
              </a:spcBef>
              <a:spcAft>
                <a:spcPts val="0"/>
              </a:spcAft>
              <a:buSzPts val="4100"/>
              <a:buNone/>
              <a:defRPr>
                <a:solidFill>
                  <a:srgbClr val="4285F4"/>
                </a:solidFill>
              </a:defRPr>
            </a:lvl4pPr>
            <a:lvl5pPr lvl="4" algn="l">
              <a:lnSpc>
                <a:spcPct val="100000"/>
              </a:lnSpc>
              <a:spcBef>
                <a:spcPts val="0"/>
              </a:spcBef>
              <a:spcAft>
                <a:spcPts val="0"/>
              </a:spcAft>
              <a:buSzPts val="4100"/>
              <a:buNone/>
              <a:defRPr>
                <a:solidFill>
                  <a:srgbClr val="4285F4"/>
                </a:solidFill>
              </a:defRPr>
            </a:lvl5pPr>
            <a:lvl6pPr lvl="5" algn="l">
              <a:lnSpc>
                <a:spcPct val="100000"/>
              </a:lnSpc>
              <a:spcBef>
                <a:spcPts val="0"/>
              </a:spcBef>
              <a:spcAft>
                <a:spcPts val="0"/>
              </a:spcAft>
              <a:buSzPts val="4100"/>
              <a:buNone/>
              <a:defRPr>
                <a:solidFill>
                  <a:srgbClr val="4285F4"/>
                </a:solidFill>
              </a:defRPr>
            </a:lvl6pPr>
            <a:lvl7pPr lvl="6" algn="l">
              <a:lnSpc>
                <a:spcPct val="100000"/>
              </a:lnSpc>
              <a:spcBef>
                <a:spcPts val="0"/>
              </a:spcBef>
              <a:spcAft>
                <a:spcPts val="0"/>
              </a:spcAft>
              <a:buSzPts val="4100"/>
              <a:buNone/>
              <a:defRPr>
                <a:solidFill>
                  <a:srgbClr val="4285F4"/>
                </a:solidFill>
              </a:defRPr>
            </a:lvl7pPr>
            <a:lvl8pPr lvl="7" algn="l">
              <a:lnSpc>
                <a:spcPct val="100000"/>
              </a:lnSpc>
              <a:spcBef>
                <a:spcPts val="0"/>
              </a:spcBef>
              <a:spcAft>
                <a:spcPts val="0"/>
              </a:spcAft>
              <a:buSzPts val="4100"/>
              <a:buNone/>
              <a:defRPr>
                <a:solidFill>
                  <a:srgbClr val="4285F4"/>
                </a:solidFill>
              </a:defRPr>
            </a:lvl8pPr>
            <a:lvl9pPr lvl="8" algn="l">
              <a:lnSpc>
                <a:spcPct val="100000"/>
              </a:lnSpc>
              <a:spcBef>
                <a:spcPts val="0"/>
              </a:spcBef>
              <a:spcAft>
                <a:spcPts val="0"/>
              </a:spcAft>
              <a:buSzPts val="4100"/>
              <a:buNone/>
              <a:defRPr>
                <a:solidFill>
                  <a:srgbClr val="4285F4"/>
                </a:solidFill>
              </a:defRPr>
            </a:lvl9pPr>
          </a:lstStyle>
          <a:p/>
        </p:txBody>
      </p:sp>
      <p:sp>
        <p:nvSpPr>
          <p:cNvPr id="99" name="Google Shape;99;p25"/>
          <p:cNvSpPr txBox="1"/>
          <p:nvPr>
            <p:ph idx="2" type="title"/>
          </p:nvPr>
        </p:nvSpPr>
        <p:spPr>
          <a:xfrm>
            <a:off x="551091" y="1164076"/>
            <a:ext cx="8198700" cy="4974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2400"/>
              <a:buNone/>
              <a:defRPr sz="2400">
                <a:solidFill>
                  <a:srgbClr val="4285F4"/>
                </a:solidFill>
              </a:defRPr>
            </a:lvl1pPr>
            <a:lvl2pPr lvl="1" algn="l">
              <a:lnSpc>
                <a:spcPct val="100000"/>
              </a:lnSpc>
              <a:spcBef>
                <a:spcPts val="0"/>
              </a:spcBef>
              <a:spcAft>
                <a:spcPts val="0"/>
              </a:spcAft>
              <a:buSzPts val="2400"/>
              <a:buNone/>
              <a:defRPr sz="2400">
                <a:solidFill>
                  <a:srgbClr val="4285F4"/>
                </a:solidFill>
              </a:defRPr>
            </a:lvl2pPr>
            <a:lvl3pPr lvl="2" algn="l">
              <a:lnSpc>
                <a:spcPct val="100000"/>
              </a:lnSpc>
              <a:spcBef>
                <a:spcPts val="0"/>
              </a:spcBef>
              <a:spcAft>
                <a:spcPts val="0"/>
              </a:spcAft>
              <a:buSzPts val="2400"/>
              <a:buNone/>
              <a:defRPr sz="2400">
                <a:solidFill>
                  <a:srgbClr val="4285F4"/>
                </a:solidFill>
              </a:defRPr>
            </a:lvl3pPr>
            <a:lvl4pPr lvl="3" algn="l">
              <a:lnSpc>
                <a:spcPct val="100000"/>
              </a:lnSpc>
              <a:spcBef>
                <a:spcPts val="0"/>
              </a:spcBef>
              <a:spcAft>
                <a:spcPts val="0"/>
              </a:spcAft>
              <a:buSzPts val="2400"/>
              <a:buNone/>
              <a:defRPr sz="2400">
                <a:solidFill>
                  <a:srgbClr val="4285F4"/>
                </a:solidFill>
              </a:defRPr>
            </a:lvl4pPr>
            <a:lvl5pPr lvl="4" algn="l">
              <a:lnSpc>
                <a:spcPct val="100000"/>
              </a:lnSpc>
              <a:spcBef>
                <a:spcPts val="0"/>
              </a:spcBef>
              <a:spcAft>
                <a:spcPts val="0"/>
              </a:spcAft>
              <a:buSzPts val="2400"/>
              <a:buNone/>
              <a:defRPr sz="2400">
                <a:solidFill>
                  <a:srgbClr val="4285F4"/>
                </a:solidFill>
              </a:defRPr>
            </a:lvl5pPr>
            <a:lvl6pPr lvl="5" algn="l">
              <a:lnSpc>
                <a:spcPct val="100000"/>
              </a:lnSpc>
              <a:spcBef>
                <a:spcPts val="0"/>
              </a:spcBef>
              <a:spcAft>
                <a:spcPts val="0"/>
              </a:spcAft>
              <a:buSzPts val="2400"/>
              <a:buNone/>
              <a:defRPr sz="2400">
                <a:solidFill>
                  <a:srgbClr val="4285F4"/>
                </a:solidFill>
              </a:defRPr>
            </a:lvl6pPr>
            <a:lvl7pPr lvl="6" algn="l">
              <a:lnSpc>
                <a:spcPct val="100000"/>
              </a:lnSpc>
              <a:spcBef>
                <a:spcPts val="0"/>
              </a:spcBef>
              <a:spcAft>
                <a:spcPts val="0"/>
              </a:spcAft>
              <a:buSzPts val="2400"/>
              <a:buNone/>
              <a:defRPr sz="2400">
                <a:solidFill>
                  <a:srgbClr val="4285F4"/>
                </a:solidFill>
              </a:defRPr>
            </a:lvl7pPr>
            <a:lvl8pPr lvl="7" algn="l">
              <a:lnSpc>
                <a:spcPct val="100000"/>
              </a:lnSpc>
              <a:spcBef>
                <a:spcPts val="0"/>
              </a:spcBef>
              <a:spcAft>
                <a:spcPts val="0"/>
              </a:spcAft>
              <a:buSzPts val="2400"/>
              <a:buNone/>
              <a:defRPr sz="2400">
                <a:solidFill>
                  <a:srgbClr val="4285F4"/>
                </a:solidFill>
              </a:defRPr>
            </a:lvl8pPr>
            <a:lvl9pPr lvl="8" algn="l">
              <a:lnSpc>
                <a:spcPct val="100000"/>
              </a:lnSpc>
              <a:spcBef>
                <a:spcPts val="0"/>
              </a:spcBef>
              <a:spcAft>
                <a:spcPts val="0"/>
              </a:spcAft>
              <a:buSzPts val="2400"/>
              <a:buNone/>
              <a:defRPr sz="2400">
                <a:solidFill>
                  <a:srgbClr val="4285F4"/>
                </a:solidFill>
              </a:defRPr>
            </a:lvl9pPr>
          </a:lstStyle>
          <a:p/>
        </p:txBody>
      </p:sp>
      <p:sp>
        <p:nvSpPr>
          <p:cNvPr id="100" name="Google Shape;100;p25"/>
          <p:cNvSpPr txBox="1"/>
          <p:nvPr>
            <p:ph idx="1" type="body"/>
          </p:nvPr>
        </p:nvSpPr>
        <p:spPr>
          <a:xfrm>
            <a:off x="599306" y="1812291"/>
            <a:ext cx="3164100" cy="2161500"/>
          </a:xfrm>
          <a:prstGeom prst="rect">
            <a:avLst/>
          </a:prstGeom>
          <a:noFill/>
          <a:ln>
            <a:noFill/>
          </a:ln>
        </p:spPr>
        <p:txBody>
          <a:bodyPr anchorCtr="0" anchor="t" bIns="34275" lIns="34275" spcFirstLastPara="1" rIns="34275" wrap="square" tIns="34275">
            <a:noAutofit/>
          </a:bodyPr>
          <a:lstStyle>
            <a:lvl1pPr indent="-323850" lvl="0" marL="457200" algn="l">
              <a:lnSpc>
                <a:spcPct val="125000"/>
              </a:lnSpc>
              <a:spcBef>
                <a:spcPts val="0"/>
              </a:spcBef>
              <a:spcAft>
                <a:spcPts val="0"/>
              </a:spcAft>
              <a:buClr>
                <a:srgbClr val="3F3F3F"/>
              </a:buClr>
              <a:buSzPts val="1500"/>
              <a:buChar char="●"/>
              <a:defRPr>
                <a:solidFill>
                  <a:srgbClr val="3F3F3F"/>
                </a:solidFill>
              </a:defRPr>
            </a:lvl1pPr>
            <a:lvl2pPr indent="-323850" lvl="1" marL="914400" algn="l">
              <a:lnSpc>
                <a:spcPct val="125000"/>
              </a:lnSpc>
              <a:spcBef>
                <a:spcPts val="0"/>
              </a:spcBef>
              <a:spcAft>
                <a:spcPts val="0"/>
              </a:spcAft>
              <a:buClr>
                <a:srgbClr val="3F3F3F"/>
              </a:buClr>
              <a:buSzPts val="1500"/>
              <a:buChar char="○"/>
              <a:defRPr>
                <a:solidFill>
                  <a:srgbClr val="3F3F3F"/>
                </a:solidFill>
              </a:defRPr>
            </a:lvl2pPr>
            <a:lvl3pPr indent="-323850" lvl="2" marL="1371600" algn="l">
              <a:lnSpc>
                <a:spcPct val="125000"/>
              </a:lnSpc>
              <a:spcBef>
                <a:spcPts val="0"/>
              </a:spcBef>
              <a:spcAft>
                <a:spcPts val="0"/>
              </a:spcAft>
              <a:buClr>
                <a:srgbClr val="3F3F3F"/>
              </a:buClr>
              <a:buSzPts val="1500"/>
              <a:buChar char="■"/>
              <a:defRPr>
                <a:solidFill>
                  <a:srgbClr val="3F3F3F"/>
                </a:solidFill>
              </a:defRPr>
            </a:lvl3pPr>
            <a:lvl4pPr indent="-323850" lvl="3" marL="1828800" algn="l">
              <a:lnSpc>
                <a:spcPct val="125000"/>
              </a:lnSpc>
              <a:spcBef>
                <a:spcPts val="0"/>
              </a:spcBef>
              <a:spcAft>
                <a:spcPts val="0"/>
              </a:spcAft>
              <a:buClr>
                <a:srgbClr val="3F3F3F"/>
              </a:buClr>
              <a:buSzPts val="1500"/>
              <a:buChar char="●"/>
              <a:defRPr>
                <a:solidFill>
                  <a:srgbClr val="3F3F3F"/>
                </a:solidFill>
              </a:defRPr>
            </a:lvl4pPr>
            <a:lvl5pPr indent="-323850" lvl="4" marL="2286000" algn="l">
              <a:lnSpc>
                <a:spcPct val="125000"/>
              </a:lnSpc>
              <a:spcBef>
                <a:spcPts val="0"/>
              </a:spcBef>
              <a:spcAft>
                <a:spcPts val="0"/>
              </a:spcAft>
              <a:buClr>
                <a:srgbClr val="3F3F3F"/>
              </a:buClr>
              <a:buSzPts val="1500"/>
              <a:buChar char="○"/>
              <a:defRPr>
                <a:solidFill>
                  <a:srgbClr val="3F3F3F"/>
                </a:solidFill>
              </a:defRPr>
            </a:lvl5pPr>
            <a:lvl6pPr indent="-323850" lvl="5" marL="2743200" algn="l">
              <a:lnSpc>
                <a:spcPct val="125000"/>
              </a:lnSpc>
              <a:spcBef>
                <a:spcPts val="0"/>
              </a:spcBef>
              <a:spcAft>
                <a:spcPts val="0"/>
              </a:spcAft>
              <a:buClr>
                <a:srgbClr val="3F3F3F"/>
              </a:buClr>
              <a:buSzPts val="1500"/>
              <a:buChar char="■"/>
              <a:defRPr>
                <a:solidFill>
                  <a:srgbClr val="3F3F3F"/>
                </a:solidFill>
              </a:defRPr>
            </a:lvl6pPr>
            <a:lvl7pPr indent="-323850" lvl="6" marL="3200400" algn="l">
              <a:lnSpc>
                <a:spcPct val="125000"/>
              </a:lnSpc>
              <a:spcBef>
                <a:spcPts val="0"/>
              </a:spcBef>
              <a:spcAft>
                <a:spcPts val="0"/>
              </a:spcAft>
              <a:buClr>
                <a:srgbClr val="3F3F3F"/>
              </a:buClr>
              <a:buSzPts val="1500"/>
              <a:buChar char="●"/>
              <a:defRPr>
                <a:solidFill>
                  <a:srgbClr val="3F3F3F"/>
                </a:solidFill>
              </a:defRPr>
            </a:lvl7pPr>
            <a:lvl8pPr indent="-323850" lvl="7" marL="3657600" algn="l">
              <a:lnSpc>
                <a:spcPct val="125000"/>
              </a:lnSpc>
              <a:spcBef>
                <a:spcPts val="0"/>
              </a:spcBef>
              <a:spcAft>
                <a:spcPts val="0"/>
              </a:spcAft>
              <a:buClr>
                <a:srgbClr val="3F3F3F"/>
              </a:buClr>
              <a:buSzPts val="1500"/>
              <a:buChar char="○"/>
              <a:defRPr>
                <a:solidFill>
                  <a:srgbClr val="3F3F3F"/>
                </a:solidFill>
              </a:defRPr>
            </a:lvl8pPr>
            <a:lvl9pPr indent="-323850" lvl="8" marL="4114800" algn="l">
              <a:lnSpc>
                <a:spcPct val="125000"/>
              </a:lnSpc>
              <a:spcBef>
                <a:spcPts val="0"/>
              </a:spcBef>
              <a:spcAft>
                <a:spcPts val="0"/>
              </a:spcAft>
              <a:buClr>
                <a:srgbClr val="3F3F3F"/>
              </a:buClr>
              <a:buSzPts val="1500"/>
              <a:buChar char="■"/>
              <a:defRPr>
                <a:solidFill>
                  <a:srgbClr val="3F3F3F"/>
                </a:solidFill>
              </a:defRPr>
            </a:lvl9pPr>
          </a:lstStyle>
          <a:p/>
        </p:txBody>
      </p:sp>
      <p:sp>
        <p:nvSpPr>
          <p:cNvPr id="101" name="Google Shape;101;p25"/>
          <p:cNvSpPr txBox="1"/>
          <p:nvPr>
            <p:ph idx="3" type="body"/>
          </p:nvPr>
        </p:nvSpPr>
        <p:spPr>
          <a:xfrm>
            <a:off x="4093275" y="1812291"/>
            <a:ext cx="3164100" cy="2161500"/>
          </a:xfrm>
          <a:prstGeom prst="rect">
            <a:avLst/>
          </a:prstGeom>
          <a:noFill/>
          <a:ln>
            <a:noFill/>
          </a:ln>
        </p:spPr>
        <p:txBody>
          <a:bodyPr anchorCtr="0" anchor="t" bIns="34275" lIns="34275" spcFirstLastPara="1" rIns="34275" wrap="square" tIns="34275">
            <a:noAutofit/>
          </a:bodyPr>
          <a:lstStyle>
            <a:lvl1pPr indent="-323850" lvl="0" marL="457200" algn="l">
              <a:lnSpc>
                <a:spcPct val="125000"/>
              </a:lnSpc>
              <a:spcBef>
                <a:spcPts val="0"/>
              </a:spcBef>
              <a:spcAft>
                <a:spcPts val="0"/>
              </a:spcAft>
              <a:buClr>
                <a:srgbClr val="3F3F3F"/>
              </a:buClr>
              <a:buSzPts val="1500"/>
              <a:buChar char="●"/>
              <a:defRPr>
                <a:solidFill>
                  <a:srgbClr val="3F3F3F"/>
                </a:solidFill>
              </a:defRPr>
            </a:lvl1pPr>
            <a:lvl2pPr indent="-323850" lvl="1" marL="914400" algn="l">
              <a:lnSpc>
                <a:spcPct val="125000"/>
              </a:lnSpc>
              <a:spcBef>
                <a:spcPts val="0"/>
              </a:spcBef>
              <a:spcAft>
                <a:spcPts val="0"/>
              </a:spcAft>
              <a:buClr>
                <a:srgbClr val="3F3F3F"/>
              </a:buClr>
              <a:buSzPts val="1500"/>
              <a:buChar char="○"/>
              <a:defRPr>
                <a:solidFill>
                  <a:srgbClr val="3F3F3F"/>
                </a:solidFill>
              </a:defRPr>
            </a:lvl2pPr>
            <a:lvl3pPr indent="-323850" lvl="2" marL="1371600" algn="l">
              <a:lnSpc>
                <a:spcPct val="125000"/>
              </a:lnSpc>
              <a:spcBef>
                <a:spcPts val="0"/>
              </a:spcBef>
              <a:spcAft>
                <a:spcPts val="0"/>
              </a:spcAft>
              <a:buClr>
                <a:srgbClr val="3F3F3F"/>
              </a:buClr>
              <a:buSzPts val="1500"/>
              <a:buChar char="■"/>
              <a:defRPr>
                <a:solidFill>
                  <a:srgbClr val="3F3F3F"/>
                </a:solidFill>
              </a:defRPr>
            </a:lvl3pPr>
            <a:lvl4pPr indent="-323850" lvl="3" marL="1828800" algn="l">
              <a:lnSpc>
                <a:spcPct val="125000"/>
              </a:lnSpc>
              <a:spcBef>
                <a:spcPts val="0"/>
              </a:spcBef>
              <a:spcAft>
                <a:spcPts val="0"/>
              </a:spcAft>
              <a:buClr>
                <a:srgbClr val="3F3F3F"/>
              </a:buClr>
              <a:buSzPts val="1500"/>
              <a:buChar char="●"/>
              <a:defRPr>
                <a:solidFill>
                  <a:srgbClr val="3F3F3F"/>
                </a:solidFill>
              </a:defRPr>
            </a:lvl4pPr>
            <a:lvl5pPr indent="-323850" lvl="4" marL="2286000" algn="l">
              <a:lnSpc>
                <a:spcPct val="125000"/>
              </a:lnSpc>
              <a:spcBef>
                <a:spcPts val="0"/>
              </a:spcBef>
              <a:spcAft>
                <a:spcPts val="0"/>
              </a:spcAft>
              <a:buClr>
                <a:srgbClr val="3F3F3F"/>
              </a:buClr>
              <a:buSzPts val="1500"/>
              <a:buChar char="○"/>
              <a:defRPr>
                <a:solidFill>
                  <a:srgbClr val="3F3F3F"/>
                </a:solidFill>
              </a:defRPr>
            </a:lvl5pPr>
            <a:lvl6pPr indent="-323850" lvl="5" marL="2743200" algn="l">
              <a:lnSpc>
                <a:spcPct val="125000"/>
              </a:lnSpc>
              <a:spcBef>
                <a:spcPts val="0"/>
              </a:spcBef>
              <a:spcAft>
                <a:spcPts val="0"/>
              </a:spcAft>
              <a:buClr>
                <a:srgbClr val="3F3F3F"/>
              </a:buClr>
              <a:buSzPts val="1500"/>
              <a:buChar char="■"/>
              <a:defRPr>
                <a:solidFill>
                  <a:srgbClr val="3F3F3F"/>
                </a:solidFill>
              </a:defRPr>
            </a:lvl6pPr>
            <a:lvl7pPr indent="-323850" lvl="6" marL="3200400" algn="l">
              <a:lnSpc>
                <a:spcPct val="125000"/>
              </a:lnSpc>
              <a:spcBef>
                <a:spcPts val="0"/>
              </a:spcBef>
              <a:spcAft>
                <a:spcPts val="0"/>
              </a:spcAft>
              <a:buClr>
                <a:srgbClr val="3F3F3F"/>
              </a:buClr>
              <a:buSzPts val="1500"/>
              <a:buChar char="●"/>
              <a:defRPr>
                <a:solidFill>
                  <a:srgbClr val="3F3F3F"/>
                </a:solidFill>
              </a:defRPr>
            </a:lvl7pPr>
            <a:lvl8pPr indent="-323850" lvl="7" marL="3657600" algn="l">
              <a:lnSpc>
                <a:spcPct val="125000"/>
              </a:lnSpc>
              <a:spcBef>
                <a:spcPts val="0"/>
              </a:spcBef>
              <a:spcAft>
                <a:spcPts val="0"/>
              </a:spcAft>
              <a:buClr>
                <a:srgbClr val="3F3F3F"/>
              </a:buClr>
              <a:buSzPts val="1500"/>
              <a:buChar char="○"/>
              <a:defRPr>
                <a:solidFill>
                  <a:srgbClr val="3F3F3F"/>
                </a:solidFill>
              </a:defRPr>
            </a:lvl8pPr>
            <a:lvl9pPr indent="-323850" lvl="8" marL="4114800" algn="l">
              <a:lnSpc>
                <a:spcPct val="125000"/>
              </a:lnSpc>
              <a:spcBef>
                <a:spcPts val="0"/>
              </a:spcBef>
              <a:spcAft>
                <a:spcPts val="0"/>
              </a:spcAft>
              <a:buClr>
                <a:srgbClr val="3F3F3F"/>
              </a:buClr>
              <a:buSzPts val="1500"/>
              <a:buChar char="■"/>
              <a:defRPr>
                <a:solidFill>
                  <a:srgbClr val="3F3F3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Light">
  <p:cSld name="(Avoid) Title, Subtitle, Bullets_1_1_1">
    <p:spTree>
      <p:nvGrpSpPr>
        <p:cNvPr id="102" name="Shape 102"/>
        <p:cNvGrpSpPr/>
        <p:nvPr/>
      </p:nvGrpSpPr>
      <p:grpSpPr>
        <a:xfrm>
          <a:off x="0" y="0"/>
          <a:ext cx="0" cy="0"/>
          <a:chOff x="0" y="0"/>
          <a:chExt cx="0" cy="0"/>
        </a:xfrm>
      </p:grpSpPr>
      <p:pic>
        <p:nvPicPr>
          <p:cNvPr id="103" name="Google Shape;103;p26"/>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104" name="Google Shape;104;p26"/>
          <p:cNvSpPr txBox="1"/>
          <p:nvPr>
            <p:ph type="title"/>
          </p:nvPr>
        </p:nvSpPr>
        <p:spPr>
          <a:xfrm>
            <a:off x="1434169" y="1939200"/>
            <a:ext cx="6275700" cy="9333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2400"/>
              <a:buNone/>
              <a:defRPr sz="2400">
                <a:solidFill>
                  <a:srgbClr val="4285F4"/>
                </a:solidFill>
              </a:defRPr>
            </a:lvl1pPr>
            <a:lvl2pPr lvl="1" algn="l">
              <a:lnSpc>
                <a:spcPct val="100000"/>
              </a:lnSpc>
              <a:spcBef>
                <a:spcPts val="0"/>
              </a:spcBef>
              <a:spcAft>
                <a:spcPts val="0"/>
              </a:spcAft>
              <a:buSzPts val="2400"/>
              <a:buNone/>
              <a:defRPr sz="2400">
                <a:solidFill>
                  <a:srgbClr val="4285F4"/>
                </a:solidFill>
              </a:defRPr>
            </a:lvl2pPr>
            <a:lvl3pPr lvl="2" algn="l">
              <a:lnSpc>
                <a:spcPct val="100000"/>
              </a:lnSpc>
              <a:spcBef>
                <a:spcPts val="0"/>
              </a:spcBef>
              <a:spcAft>
                <a:spcPts val="0"/>
              </a:spcAft>
              <a:buSzPts val="2400"/>
              <a:buNone/>
              <a:defRPr sz="2400">
                <a:solidFill>
                  <a:srgbClr val="4285F4"/>
                </a:solidFill>
              </a:defRPr>
            </a:lvl3pPr>
            <a:lvl4pPr lvl="3" algn="l">
              <a:lnSpc>
                <a:spcPct val="100000"/>
              </a:lnSpc>
              <a:spcBef>
                <a:spcPts val="0"/>
              </a:spcBef>
              <a:spcAft>
                <a:spcPts val="0"/>
              </a:spcAft>
              <a:buSzPts val="2400"/>
              <a:buNone/>
              <a:defRPr sz="2400">
                <a:solidFill>
                  <a:srgbClr val="4285F4"/>
                </a:solidFill>
              </a:defRPr>
            </a:lvl4pPr>
            <a:lvl5pPr lvl="4" algn="l">
              <a:lnSpc>
                <a:spcPct val="100000"/>
              </a:lnSpc>
              <a:spcBef>
                <a:spcPts val="0"/>
              </a:spcBef>
              <a:spcAft>
                <a:spcPts val="0"/>
              </a:spcAft>
              <a:buSzPts val="2400"/>
              <a:buNone/>
              <a:defRPr sz="2400">
                <a:solidFill>
                  <a:srgbClr val="4285F4"/>
                </a:solidFill>
              </a:defRPr>
            </a:lvl5pPr>
            <a:lvl6pPr lvl="5" algn="l">
              <a:lnSpc>
                <a:spcPct val="100000"/>
              </a:lnSpc>
              <a:spcBef>
                <a:spcPts val="0"/>
              </a:spcBef>
              <a:spcAft>
                <a:spcPts val="0"/>
              </a:spcAft>
              <a:buSzPts val="2400"/>
              <a:buNone/>
              <a:defRPr sz="2400">
                <a:solidFill>
                  <a:srgbClr val="4285F4"/>
                </a:solidFill>
              </a:defRPr>
            </a:lvl6pPr>
            <a:lvl7pPr lvl="6" algn="l">
              <a:lnSpc>
                <a:spcPct val="100000"/>
              </a:lnSpc>
              <a:spcBef>
                <a:spcPts val="0"/>
              </a:spcBef>
              <a:spcAft>
                <a:spcPts val="0"/>
              </a:spcAft>
              <a:buSzPts val="2400"/>
              <a:buNone/>
              <a:defRPr sz="2400">
                <a:solidFill>
                  <a:srgbClr val="4285F4"/>
                </a:solidFill>
              </a:defRPr>
            </a:lvl7pPr>
            <a:lvl8pPr lvl="7" algn="l">
              <a:lnSpc>
                <a:spcPct val="100000"/>
              </a:lnSpc>
              <a:spcBef>
                <a:spcPts val="0"/>
              </a:spcBef>
              <a:spcAft>
                <a:spcPts val="0"/>
              </a:spcAft>
              <a:buSzPts val="2400"/>
              <a:buNone/>
              <a:defRPr sz="2400">
                <a:solidFill>
                  <a:srgbClr val="4285F4"/>
                </a:solidFill>
              </a:defRPr>
            </a:lvl8pPr>
            <a:lvl9pPr lvl="8" algn="l">
              <a:lnSpc>
                <a:spcPct val="100000"/>
              </a:lnSpc>
              <a:spcBef>
                <a:spcPts val="0"/>
              </a:spcBef>
              <a:spcAft>
                <a:spcPts val="0"/>
              </a:spcAft>
              <a:buSzPts val="2400"/>
              <a:buNone/>
              <a:defRPr sz="2400">
                <a:solidFill>
                  <a:srgbClr val="4285F4"/>
                </a:solidFill>
              </a:defRPr>
            </a:lvl9pPr>
          </a:lstStyle>
          <a:p/>
        </p:txBody>
      </p:sp>
      <p:sp>
        <p:nvSpPr>
          <p:cNvPr id="105" name="Google Shape;105;p26"/>
          <p:cNvSpPr txBox="1"/>
          <p:nvPr>
            <p:ph idx="2" type="title"/>
          </p:nvPr>
        </p:nvSpPr>
        <p:spPr>
          <a:xfrm>
            <a:off x="1447395" y="3181762"/>
            <a:ext cx="4850100" cy="6147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3F3F3F"/>
                </a:solidFill>
              </a:defRPr>
            </a:lvl1pPr>
            <a:lvl2pPr lvl="1" algn="l">
              <a:lnSpc>
                <a:spcPct val="100000"/>
              </a:lnSpc>
              <a:spcBef>
                <a:spcPts val="0"/>
              </a:spcBef>
              <a:spcAft>
                <a:spcPts val="0"/>
              </a:spcAft>
              <a:buSzPts val="1500"/>
              <a:buNone/>
              <a:defRPr sz="1500">
                <a:solidFill>
                  <a:srgbClr val="3F3F3F"/>
                </a:solidFill>
              </a:defRPr>
            </a:lvl2pPr>
            <a:lvl3pPr lvl="2" algn="l">
              <a:lnSpc>
                <a:spcPct val="100000"/>
              </a:lnSpc>
              <a:spcBef>
                <a:spcPts val="0"/>
              </a:spcBef>
              <a:spcAft>
                <a:spcPts val="0"/>
              </a:spcAft>
              <a:buSzPts val="1500"/>
              <a:buNone/>
              <a:defRPr sz="1500">
                <a:solidFill>
                  <a:srgbClr val="3F3F3F"/>
                </a:solidFill>
              </a:defRPr>
            </a:lvl3pPr>
            <a:lvl4pPr lvl="3" algn="l">
              <a:lnSpc>
                <a:spcPct val="100000"/>
              </a:lnSpc>
              <a:spcBef>
                <a:spcPts val="0"/>
              </a:spcBef>
              <a:spcAft>
                <a:spcPts val="0"/>
              </a:spcAft>
              <a:buSzPts val="1500"/>
              <a:buNone/>
              <a:defRPr sz="1500">
                <a:solidFill>
                  <a:srgbClr val="3F3F3F"/>
                </a:solidFill>
              </a:defRPr>
            </a:lvl4pPr>
            <a:lvl5pPr lvl="4" algn="l">
              <a:lnSpc>
                <a:spcPct val="100000"/>
              </a:lnSpc>
              <a:spcBef>
                <a:spcPts val="0"/>
              </a:spcBef>
              <a:spcAft>
                <a:spcPts val="0"/>
              </a:spcAft>
              <a:buSzPts val="1500"/>
              <a:buNone/>
              <a:defRPr sz="1500">
                <a:solidFill>
                  <a:srgbClr val="3F3F3F"/>
                </a:solidFill>
              </a:defRPr>
            </a:lvl5pPr>
            <a:lvl6pPr lvl="5" algn="l">
              <a:lnSpc>
                <a:spcPct val="100000"/>
              </a:lnSpc>
              <a:spcBef>
                <a:spcPts val="0"/>
              </a:spcBef>
              <a:spcAft>
                <a:spcPts val="0"/>
              </a:spcAft>
              <a:buSzPts val="1500"/>
              <a:buNone/>
              <a:defRPr sz="1500">
                <a:solidFill>
                  <a:srgbClr val="3F3F3F"/>
                </a:solidFill>
              </a:defRPr>
            </a:lvl6pPr>
            <a:lvl7pPr lvl="6" algn="l">
              <a:lnSpc>
                <a:spcPct val="100000"/>
              </a:lnSpc>
              <a:spcBef>
                <a:spcPts val="0"/>
              </a:spcBef>
              <a:spcAft>
                <a:spcPts val="0"/>
              </a:spcAft>
              <a:buSzPts val="1500"/>
              <a:buNone/>
              <a:defRPr sz="1500">
                <a:solidFill>
                  <a:srgbClr val="3F3F3F"/>
                </a:solidFill>
              </a:defRPr>
            </a:lvl7pPr>
            <a:lvl8pPr lvl="7" algn="l">
              <a:lnSpc>
                <a:spcPct val="100000"/>
              </a:lnSpc>
              <a:spcBef>
                <a:spcPts val="0"/>
              </a:spcBef>
              <a:spcAft>
                <a:spcPts val="0"/>
              </a:spcAft>
              <a:buSzPts val="1500"/>
              <a:buNone/>
              <a:defRPr sz="1500">
                <a:solidFill>
                  <a:srgbClr val="3F3F3F"/>
                </a:solidFill>
              </a:defRPr>
            </a:lvl8pPr>
            <a:lvl9pPr lvl="8" algn="l">
              <a:lnSpc>
                <a:spcPct val="100000"/>
              </a:lnSpc>
              <a:spcBef>
                <a:spcPts val="0"/>
              </a:spcBef>
              <a:spcAft>
                <a:spcPts val="0"/>
              </a:spcAft>
              <a:buSzPts val="1500"/>
              <a:buNone/>
              <a:defRPr sz="1500">
                <a:solidFill>
                  <a:srgbClr val="3F3F3F"/>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Text, Half Photo">
  <p:cSld name="(Avoid) Title, Subtitle, Bullets_1_1_1_2">
    <p:spTree>
      <p:nvGrpSpPr>
        <p:cNvPr id="106" name="Shape 106"/>
        <p:cNvGrpSpPr/>
        <p:nvPr/>
      </p:nvGrpSpPr>
      <p:grpSpPr>
        <a:xfrm>
          <a:off x="0" y="0"/>
          <a:ext cx="0" cy="0"/>
          <a:chOff x="0" y="0"/>
          <a:chExt cx="0" cy="0"/>
        </a:xfrm>
      </p:grpSpPr>
      <p:pic>
        <p:nvPicPr>
          <p:cNvPr id="107" name="Google Shape;107;p27"/>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108" name="Google Shape;108;p27"/>
          <p:cNvSpPr txBox="1"/>
          <p:nvPr>
            <p:ph type="title"/>
          </p:nvPr>
        </p:nvSpPr>
        <p:spPr>
          <a:xfrm>
            <a:off x="734541" y="736041"/>
            <a:ext cx="3125100" cy="8232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2400"/>
              <a:buNone/>
              <a:defRPr sz="2400">
                <a:solidFill>
                  <a:srgbClr val="4285F4"/>
                </a:solidFill>
              </a:defRPr>
            </a:lvl1pPr>
            <a:lvl2pPr lvl="1" algn="l">
              <a:lnSpc>
                <a:spcPct val="100000"/>
              </a:lnSpc>
              <a:spcBef>
                <a:spcPts val="0"/>
              </a:spcBef>
              <a:spcAft>
                <a:spcPts val="0"/>
              </a:spcAft>
              <a:buSzPts val="2400"/>
              <a:buNone/>
              <a:defRPr sz="2400">
                <a:solidFill>
                  <a:srgbClr val="4285F4"/>
                </a:solidFill>
              </a:defRPr>
            </a:lvl2pPr>
            <a:lvl3pPr lvl="2" algn="l">
              <a:lnSpc>
                <a:spcPct val="100000"/>
              </a:lnSpc>
              <a:spcBef>
                <a:spcPts val="0"/>
              </a:spcBef>
              <a:spcAft>
                <a:spcPts val="0"/>
              </a:spcAft>
              <a:buSzPts val="2400"/>
              <a:buNone/>
              <a:defRPr sz="2400">
                <a:solidFill>
                  <a:srgbClr val="4285F4"/>
                </a:solidFill>
              </a:defRPr>
            </a:lvl3pPr>
            <a:lvl4pPr lvl="3" algn="l">
              <a:lnSpc>
                <a:spcPct val="100000"/>
              </a:lnSpc>
              <a:spcBef>
                <a:spcPts val="0"/>
              </a:spcBef>
              <a:spcAft>
                <a:spcPts val="0"/>
              </a:spcAft>
              <a:buSzPts val="2400"/>
              <a:buNone/>
              <a:defRPr sz="2400">
                <a:solidFill>
                  <a:srgbClr val="4285F4"/>
                </a:solidFill>
              </a:defRPr>
            </a:lvl4pPr>
            <a:lvl5pPr lvl="4" algn="l">
              <a:lnSpc>
                <a:spcPct val="100000"/>
              </a:lnSpc>
              <a:spcBef>
                <a:spcPts val="0"/>
              </a:spcBef>
              <a:spcAft>
                <a:spcPts val="0"/>
              </a:spcAft>
              <a:buSzPts val="2400"/>
              <a:buNone/>
              <a:defRPr sz="2400">
                <a:solidFill>
                  <a:srgbClr val="4285F4"/>
                </a:solidFill>
              </a:defRPr>
            </a:lvl5pPr>
            <a:lvl6pPr lvl="5" algn="l">
              <a:lnSpc>
                <a:spcPct val="100000"/>
              </a:lnSpc>
              <a:spcBef>
                <a:spcPts val="0"/>
              </a:spcBef>
              <a:spcAft>
                <a:spcPts val="0"/>
              </a:spcAft>
              <a:buSzPts val="2400"/>
              <a:buNone/>
              <a:defRPr sz="2400">
                <a:solidFill>
                  <a:srgbClr val="4285F4"/>
                </a:solidFill>
              </a:defRPr>
            </a:lvl6pPr>
            <a:lvl7pPr lvl="6" algn="l">
              <a:lnSpc>
                <a:spcPct val="100000"/>
              </a:lnSpc>
              <a:spcBef>
                <a:spcPts val="0"/>
              </a:spcBef>
              <a:spcAft>
                <a:spcPts val="0"/>
              </a:spcAft>
              <a:buSzPts val="2400"/>
              <a:buNone/>
              <a:defRPr sz="2400">
                <a:solidFill>
                  <a:srgbClr val="4285F4"/>
                </a:solidFill>
              </a:defRPr>
            </a:lvl7pPr>
            <a:lvl8pPr lvl="7" algn="l">
              <a:lnSpc>
                <a:spcPct val="100000"/>
              </a:lnSpc>
              <a:spcBef>
                <a:spcPts val="0"/>
              </a:spcBef>
              <a:spcAft>
                <a:spcPts val="0"/>
              </a:spcAft>
              <a:buSzPts val="2400"/>
              <a:buNone/>
              <a:defRPr sz="2400">
                <a:solidFill>
                  <a:srgbClr val="4285F4"/>
                </a:solidFill>
              </a:defRPr>
            </a:lvl8pPr>
            <a:lvl9pPr lvl="8" algn="l">
              <a:lnSpc>
                <a:spcPct val="100000"/>
              </a:lnSpc>
              <a:spcBef>
                <a:spcPts val="0"/>
              </a:spcBef>
              <a:spcAft>
                <a:spcPts val="0"/>
              </a:spcAft>
              <a:buSzPts val="2400"/>
              <a:buNone/>
              <a:defRPr sz="2400">
                <a:solidFill>
                  <a:srgbClr val="4285F4"/>
                </a:solidFill>
              </a:defRPr>
            </a:lvl9pPr>
          </a:lstStyle>
          <a:p/>
        </p:txBody>
      </p:sp>
      <p:sp>
        <p:nvSpPr>
          <p:cNvPr id="109" name="Google Shape;109;p27"/>
          <p:cNvSpPr txBox="1"/>
          <p:nvPr>
            <p:ph idx="2" type="title"/>
          </p:nvPr>
        </p:nvSpPr>
        <p:spPr>
          <a:xfrm>
            <a:off x="734541" y="1603519"/>
            <a:ext cx="3125100" cy="3888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4285F4"/>
                </a:solidFill>
              </a:defRPr>
            </a:lvl1pPr>
            <a:lvl2pPr lvl="1" algn="l">
              <a:lnSpc>
                <a:spcPct val="100000"/>
              </a:lnSpc>
              <a:spcBef>
                <a:spcPts val="0"/>
              </a:spcBef>
              <a:spcAft>
                <a:spcPts val="0"/>
              </a:spcAft>
              <a:buSzPts val="1500"/>
              <a:buNone/>
              <a:defRPr sz="1500">
                <a:solidFill>
                  <a:srgbClr val="4285F4"/>
                </a:solidFill>
              </a:defRPr>
            </a:lvl2pPr>
            <a:lvl3pPr lvl="2" algn="l">
              <a:lnSpc>
                <a:spcPct val="100000"/>
              </a:lnSpc>
              <a:spcBef>
                <a:spcPts val="0"/>
              </a:spcBef>
              <a:spcAft>
                <a:spcPts val="0"/>
              </a:spcAft>
              <a:buSzPts val="1500"/>
              <a:buNone/>
              <a:defRPr sz="1500">
                <a:solidFill>
                  <a:srgbClr val="4285F4"/>
                </a:solidFill>
              </a:defRPr>
            </a:lvl3pPr>
            <a:lvl4pPr lvl="3" algn="l">
              <a:lnSpc>
                <a:spcPct val="100000"/>
              </a:lnSpc>
              <a:spcBef>
                <a:spcPts val="0"/>
              </a:spcBef>
              <a:spcAft>
                <a:spcPts val="0"/>
              </a:spcAft>
              <a:buSzPts val="1500"/>
              <a:buNone/>
              <a:defRPr sz="1500">
                <a:solidFill>
                  <a:srgbClr val="4285F4"/>
                </a:solidFill>
              </a:defRPr>
            </a:lvl4pPr>
            <a:lvl5pPr lvl="4" algn="l">
              <a:lnSpc>
                <a:spcPct val="100000"/>
              </a:lnSpc>
              <a:spcBef>
                <a:spcPts val="0"/>
              </a:spcBef>
              <a:spcAft>
                <a:spcPts val="0"/>
              </a:spcAft>
              <a:buSzPts val="1500"/>
              <a:buNone/>
              <a:defRPr sz="1500">
                <a:solidFill>
                  <a:srgbClr val="4285F4"/>
                </a:solidFill>
              </a:defRPr>
            </a:lvl5pPr>
            <a:lvl6pPr lvl="5" algn="l">
              <a:lnSpc>
                <a:spcPct val="100000"/>
              </a:lnSpc>
              <a:spcBef>
                <a:spcPts val="0"/>
              </a:spcBef>
              <a:spcAft>
                <a:spcPts val="0"/>
              </a:spcAft>
              <a:buSzPts val="1500"/>
              <a:buNone/>
              <a:defRPr sz="1500">
                <a:solidFill>
                  <a:srgbClr val="4285F4"/>
                </a:solidFill>
              </a:defRPr>
            </a:lvl6pPr>
            <a:lvl7pPr lvl="6" algn="l">
              <a:lnSpc>
                <a:spcPct val="100000"/>
              </a:lnSpc>
              <a:spcBef>
                <a:spcPts val="0"/>
              </a:spcBef>
              <a:spcAft>
                <a:spcPts val="0"/>
              </a:spcAft>
              <a:buSzPts val="1500"/>
              <a:buNone/>
              <a:defRPr sz="1500">
                <a:solidFill>
                  <a:srgbClr val="4285F4"/>
                </a:solidFill>
              </a:defRPr>
            </a:lvl7pPr>
            <a:lvl8pPr lvl="7" algn="l">
              <a:lnSpc>
                <a:spcPct val="100000"/>
              </a:lnSpc>
              <a:spcBef>
                <a:spcPts val="0"/>
              </a:spcBef>
              <a:spcAft>
                <a:spcPts val="0"/>
              </a:spcAft>
              <a:buSzPts val="1500"/>
              <a:buNone/>
              <a:defRPr sz="1500">
                <a:solidFill>
                  <a:srgbClr val="4285F4"/>
                </a:solidFill>
              </a:defRPr>
            </a:lvl8pPr>
            <a:lvl9pPr lvl="8" algn="l">
              <a:lnSpc>
                <a:spcPct val="100000"/>
              </a:lnSpc>
              <a:spcBef>
                <a:spcPts val="0"/>
              </a:spcBef>
              <a:spcAft>
                <a:spcPts val="0"/>
              </a:spcAft>
              <a:buSzPts val="1500"/>
              <a:buNone/>
              <a:defRPr sz="1500">
                <a:solidFill>
                  <a:srgbClr val="4285F4"/>
                </a:solidFill>
              </a:defRPr>
            </a:lvl9pPr>
          </a:lstStyle>
          <a:p/>
        </p:txBody>
      </p:sp>
      <p:sp>
        <p:nvSpPr>
          <p:cNvPr id="110" name="Google Shape;110;p27"/>
          <p:cNvSpPr txBox="1"/>
          <p:nvPr>
            <p:ph idx="3" type="title"/>
          </p:nvPr>
        </p:nvSpPr>
        <p:spPr>
          <a:xfrm>
            <a:off x="734541" y="2152163"/>
            <a:ext cx="3125100" cy="15921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202124"/>
                </a:solidFill>
              </a:defRPr>
            </a:lvl1pPr>
            <a:lvl2pPr lvl="1" algn="l">
              <a:lnSpc>
                <a:spcPct val="100000"/>
              </a:lnSpc>
              <a:spcBef>
                <a:spcPts val="0"/>
              </a:spcBef>
              <a:spcAft>
                <a:spcPts val="0"/>
              </a:spcAft>
              <a:buSzPts val="1500"/>
              <a:buNone/>
              <a:defRPr sz="1500">
                <a:solidFill>
                  <a:srgbClr val="202124"/>
                </a:solidFill>
              </a:defRPr>
            </a:lvl2pPr>
            <a:lvl3pPr lvl="2" algn="l">
              <a:lnSpc>
                <a:spcPct val="100000"/>
              </a:lnSpc>
              <a:spcBef>
                <a:spcPts val="0"/>
              </a:spcBef>
              <a:spcAft>
                <a:spcPts val="0"/>
              </a:spcAft>
              <a:buSzPts val="1500"/>
              <a:buNone/>
              <a:defRPr sz="1500">
                <a:solidFill>
                  <a:srgbClr val="202124"/>
                </a:solidFill>
              </a:defRPr>
            </a:lvl3pPr>
            <a:lvl4pPr lvl="3" algn="l">
              <a:lnSpc>
                <a:spcPct val="100000"/>
              </a:lnSpc>
              <a:spcBef>
                <a:spcPts val="0"/>
              </a:spcBef>
              <a:spcAft>
                <a:spcPts val="0"/>
              </a:spcAft>
              <a:buSzPts val="1500"/>
              <a:buNone/>
              <a:defRPr sz="1500">
                <a:solidFill>
                  <a:srgbClr val="202124"/>
                </a:solidFill>
              </a:defRPr>
            </a:lvl4pPr>
            <a:lvl5pPr lvl="4" algn="l">
              <a:lnSpc>
                <a:spcPct val="100000"/>
              </a:lnSpc>
              <a:spcBef>
                <a:spcPts val="0"/>
              </a:spcBef>
              <a:spcAft>
                <a:spcPts val="0"/>
              </a:spcAft>
              <a:buSzPts val="1500"/>
              <a:buNone/>
              <a:defRPr sz="1500">
                <a:solidFill>
                  <a:srgbClr val="202124"/>
                </a:solidFill>
              </a:defRPr>
            </a:lvl5pPr>
            <a:lvl6pPr lvl="5" algn="l">
              <a:lnSpc>
                <a:spcPct val="100000"/>
              </a:lnSpc>
              <a:spcBef>
                <a:spcPts val="0"/>
              </a:spcBef>
              <a:spcAft>
                <a:spcPts val="0"/>
              </a:spcAft>
              <a:buSzPts val="1500"/>
              <a:buNone/>
              <a:defRPr sz="1500">
                <a:solidFill>
                  <a:srgbClr val="202124"/>
                </a:solidFill>
              </a:defRPr>
            </a:lvl6pPr>
            <a:lvl7pPr lvl="6" algn="l">
              <a:lnSpc>
                <a:spcPct val="100000"/>
              </a:lnSpc>
              <a:spcBef>
                <a:spcPts val="0"/>
              </a:spcBef>
              <a:spcAft>
                <a:spcPts val="0"/>
              </a:spcAft>
              <a:buSzPts val="1500"/>
              <a:buNone/>
              <a:defRPr sz="1500">
                <a:solidFill>
                  <a:srgbClr val="202124"/>
                </a:solidFill>
              </a:defRPr>
            </a:lvl7pPr>
            <a:lvl8pPr lvl="7" algn="l">
              <a:lnSpc>
                <a:spcPct val="100000"/>
              </a:lnSpc>
              <a:spcBef>
                <a:spcPts val="0"/>
              </a:spcBef>
              <a:spcAft>
                <a:spcPts val="0"/>
              </a:spcAft>
              <a:buSzPts val="1500"/>
              <a:buNone/>
              <a:defRPr sz="1500">
                <a:solidFill>
                  <a:srgbClr val="202124"/>
                </a:solidFill>
              </a:defRPr>
            </a:lvl8pPr>
            <a:lvl9pPr lvl="8" algn="l">
              <a:lnSpc>
                <a:spcPct val="100000"/>
              </a:lnSpc>
              <a:spcBef>
                <a:spcPts val="0"/>
              </a:spcBef>
              <a:spcAft>
                <a:spcPts val="0"/>
              </a:spcAft>
              <a:buSzPts val="1500"/>
              <a:buNone/>
              <a:defRPr sz="1500">
                <a:solidFill>
                  <a:srgbClr val="202124"/>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Dark">
  <p:cSld name="(Avoid) Title, Subtitle, Bullets_1_1_1_1">
    <p:spTree>
      <p:nvGrpSpPr>
        <p:cNvPr id="111" name="Shape 111"/>
        <p:cNvGrpSpPr/>
        <p:nvPr/>
      </p:nvGrpSpPr>
      <p:grpSpPr>
        <a:xfrm>
          <a:off x="0" y="0"/>
          <a:ext cx="0" cy="0"/>
          <a:chOff x="0" y="0"/>
          <a:chExt cx="0" cy="0"/>
        </a:xfrm>
      </p:grpSpPr>
      <p:pic>
        <p:nvPicPr>
          <p:cNvPr id="112" name="Google Shape;112;p28"/>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113" name="Google Shape;113;p28"/>
          <p:cNvSpPr txBox="1"/>
          <p:nvPr>
            <p:ph type="title"/>
          </p:nvPr>
        </p:nvSpPr>
        <p:spPr>
          <a:xfrm>
            <a:off x="1443788" y="1939200"/>
            <a:ext cx="6266100" cy="9333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2400"/>
              <a:buNone/>
              <a:defRPr sz="2400">
                <a:solidFill>
                  <a:srgbClr val="FFFFFF"/>
                </a:solidFill>
              </a:defRPr>
            </a:lvl1pPr>
            <a:lvl2pPr lvl="1" algn="l">
              <a:lnSpc>
                <a:spcPct val="100000"/>
              </a:lnSpc>
              <a:spcBef>
                <a:spcPts val="0"/>
              </a:spcBef>
              <a:spcAft>
                <a:spcPts val="0"/>
              </a:spcAft>
              <a:buSzPts val="2400"/>
              <a:buNone/>
              <a:defRPr sz="2400">
                <a:solidFill>
                  <a:srgbClr val="4285F4"/>
                </a:solidFill>
              </a:defRPr>
            </a:lvl2pPr>
            <a:lvl3pPr lvl="2" algn="l">
              <a:lnSpc>
                <a:spcPct val="100000"/>
              </a:lnSpc>
              <a:spcBef>
                <a:spcPts val="0"/>
              </a:spcBef>
              <a:spcAft>
                <a:spcPts val="0"/>
              </a:spcAft>
              <a:buSzPts val="2400"/>
              <a:buNone/>
              <a:defRPr sz="2400">
                <a:solidFill>
                  <a:srgbClr val="4285F4"/>
                </a:solidFill>
              </a:defRPr>
            </a:lvl3pPr>
            <a:lvl4pPr lvl="3" algn="l">
              <a:lnSpc>
                <a:spcPct val="100000"/>
              </a:lnSpc>
              <a:spcBef>
                <a:spcPts val="0"/>
              </a:spcBef>
              <a:spcAft>
                <a:spcPts val="0"/>
              </a:spcAft>
              <a:buSzPts val="2400"/>
              <a:buNone/>
              <a:defRPr sz="2400">
                <a:solidFill>
                  <a:srgbClr val="4285F4"/>
                </a:solidFill>
              </a:defRPr>
            </a:lvl4pPr>
            <a:lvl5pPr lvl="4" algn="l">
              <a:lnSpc>
                <a:spcPct val="100000"/>
              </a:lnSpc>
              <a:spcBef>
                <a:spcPts val="0"/>
              </a:spcBef>
              <a:spcAft>
                <a:spcPts val="0"/>
              </a:spcAft>
              <a:buSzPts val="2400"/>
              <a:buNone/>
              <a:defRPr sz="2400">
                <a:solidFill>
                  <a:srgbClr val="4285F4"/>
                </a:solidFill>
              </a:defRPr>
            </a:lvl5pPr>
            <a:lvl6pPr lvl="5" algn="l">
              <a:lnSpc>
                <a:spcPct val="100000"/>
              </a:lnSpc>
              <a:spcBef>
                <a:spcPts val="0"/>
              </a:spcBef>
              <a:spcAft>
                <a:spcPts val="0"/>
              </a:spcAft>
              <a:buSzPts val="2400"/>
              <a:buNone/>
              <a:defRPr sz="2400">
                <a:solidFill>
                  <a:srgbClr val="4285F4"/>
                </a:solidFill>
              </a:defRPr>
            </a:lvl6pPr>
            <a:lvl7pPr lvl="6" algn="l">
              <a:lnSpc>
                <a:spcPct val="100000"/>
              </a:lnSpc>
              <a:spcBef>
                <a:spcPts val="0"/>
              </a:spcBef>
              <a:spcAft>
                <a:spcPts val="0"/>
              </a:spcAft>
              <a:buSzPts val="2400"/>
              <a:buNone/>
              <a:defRPr sz="2400">
                <a:solidFill>
                  <a:srgbClr val="4285F4"/>
                </a:solidFill>
              </a:defRPr>
            </a:lvl7pPr>
            <a:lvl8pPr lvl="7" algn="l">
              <a:lnSpc>
                <a:spcPct val="100000"/>
              </a:lnSpc>
              <a:spcBef>
                <a:spcPts val="0"/>
              </a:spcBef>
              <a:spcAft>
                <a:spcPts val="0"/>
              </a:spcAft>
              <a:buSzPts val="2400"/>
              <a:buNone/>
              <a:defRPr sz="2400">
                <a:solidFill>
                  <a:srgbClr val="4285F4"/>
                </a:solidFill>
              </a:defRPr>
            </a:lvl8pPr>
            <a:lvl9pPr lvl="8" algn="l">
              <a:lnSpc>
                <a:spcPct val="100000"/>
              </a:lnSpc>
              <a:spcBef>
                <a:spcPts val="0"/>
              </a:spcBef>
              <a:spcAft>
                <a:spcPts val="0"/>
              </a:spcAft>
              <a:buSzPts val="2400"/>
              <a:buNone/>
              <a:defRPr sz="2400">
                <a:solidFill>
                  <a:srgbClr val="4285F4"/>
                </a:solidFill>
              </a:defRPr>
            </a:lvl9pPr>
          </a:lstStyle>
          <a:p/>
        </p:txBody>
      </p:sp>
      <p:sp>
        <p:nvSpPr>
          <p:cNvPr id="114" name="Google Shape;114;p28"/>
          <p:cNvSpPr txBox="1"/>
          <p:nvPr>
            <p:ph idx="2" type="title"/>
          </p:nvPr>
        </p:nvSpPr>
        <p:spPr>
          <a:xfrm>
            <a:off x="1456994" y="3181762"/>
            <a:ext cx="4842600" cy="614700"/>
          </a:xfrm>
          <a:prstGeom prst="rect">
            <a:avLst/>
          </a:prstGeom>
          <a:noFill/>
          <a:ln>
            <a:noFill/>
          </a:ln>
        </p:spPr>
        <p:txBody>
          <a:bodyPr anchorCtr="0" anchor="t" bIns="34275" lIns="34275" spcFirstLastPara="1" rIns="34275" wrap="square" tIns="34275">
            <a:noAutofit/>
          </a:bodyPr>
          <a:lstStyle>
            <a:lvl1pPr lvl="0" algn="l">
              <a:lnSpc>
                <a:spcPct val="125000"/>
              </a:lnSpc>
              <a:spcBef>
                <a:spcPts val="0"/>
              </a:spcBef>
              <a:spcAft>
                <a:spcPts val="0"/>
              </a:spcAft>
              <a:buSzPts val="1500"/>
              <a:buNone/>
              <a:defRPr sz="1500">
                <a:solidFill>
                  <a:srgbClr val="FFA65C"/>
                </a:solidFill>
              </a:defRPr>
            </a:lvl1pPr>
            <a:lvl2pPr lvl="1" algn="l">
              <a:lnSpc>
                <a:spcPct val="100000"/>
              </a:lnSpc>
              <a:spcBef>
                <a:spcPts val="0"/>
              </a:spcBef>
              <a:spcAft>
                <a:spcPts val="0"/>
              </a:spcAft>
              <a:buSzPts val="1500"/>
              <a:buNone/>
              <a:defRPr sz="1500">
                <a:solidFill>
                  <a:srgbClr val="FFA65C"/>
                </a:solidFill>
              </a:defRPr>
            </a:lvl2pPr>
            <a:lvl3pPr lvl="2" algn="l">
              <a:lnSpc>
                <a:spcPct val="100000"/>
              </a:lnSpc>
              <a:spcBef>
                <a:spcPts val="0"/>
              </a:spcBef>
              <a:spcAft>
                <a:spcPts val="0"/>
              </a:spcAft>
              <a:buSzPts val="1500"/>
              <a:buNone/>
              <a:defRPr sz="1500">
                <a:solidFill>
                  <a:srgbClr val="FFA65C"/>
                </a:solidFill>
              </a:defRPr>
            </a:lvl3pPr>
            <a:lvl4pPr lvl="3" algn="l">
              <a:lnSpc>
                <a:spcPct val="100000"/>
              </a:lnSpc>
              <a:spcBef>
                <a:spcPts val="0"/>
              </a:spcBef>
              <a:spcAft>
                <a:spcPts val="0"/>
              </a:spcAft>
              <a:buSzPts val="1500"/>
              <a:buNone/>
              <a:defRPr sz="1500">
                <a:solidFill>
                  <a:srgbClr val="FFA65C"/>
                </a:solidFill>
              </a:defRPr>
            </a:lvl4pPr>
            <a:lvl5pPr lvl="4" algn="l">
              <a:lnSpc>
                <a:spcPct val="100000"/>
              </a:lnSpc>
              <a:spcBef>
                <a:spcPts val="0"/>
              </a:spcBef>
              <a:spcAft>
                <a:spcPts val="0"/>
              </a:spcAft>
              <a:buSzPts val="1500"/>
              <a:buNone/>
              <a:defRPr sz="1500">
                <a:solidFill>
                  <a:srgbClr val="FFA65C"/>
                </a:solidFill>
              </a:defRPr>
            </a:lvl5pPr>
            <a:lvl6pPr lvl="5" algn="l">
              <a:lnSpc>
                <a:spcPct val="100000"/>
              </a:lnSpc>
              <a:spcBef>
                <a:spcPts val="0"/>
              </a:spcBef>
              <a:spcAft>
                <a:spcPts val="0"/>
              </a:spcAft>
              <a:buSzPts val="1500"/>
              <a:buNone/>
              <a:defRPr sz="1500">
                <a:solidFill>
                  <a:srgbClr val="FFA65C"/>
                </a:solidFill>
              </a:defRPr>
            </a:lvl6pPr>
            <a:lvl7pPr lvl="6" algn="l">
              <a:lnSpc>
                <a:spcPct val="100000"/>
              </a:lnSpc>
              <a:spcBef>
                <a:spcPts val="0"/>
              </a:spcBef>
              <a:spcAft>
                <a:spcPts val="0"/>
              </a:spcAft>
              <a:buSzPts val="1500"/>
              <a:buNone/>
              <a:defRPr sz="1500">
                <a:solidFill>
                  <a:srgbClr val="FFA65C"/>
                </a:solidFill>
              </a:defRPr>
            </a:lvl7pPr>
            <a:lvl8pPr lvl="7" algn="l">
              <a:lnSpc>
                <a:spcPct val="100000"/>
              </a:lnSpc>
              <a:spcBef>
                <a:spcPts val="0"/>
              </a:spcBef>
              <a:spcAft>
                <a:spcPts val="0"/>
              </a:spcAft>
              <a:buSzPts val="1500"/>
              <a:buNone/>
              <a:defRPr sz="1500">
                <a:solidFill>
                  <a:srgbClr val="FFA65C"/>
                </a:solidFill>
              </a:defRPr>
            </a:lvl8pPr>
            <a:lvl9pPr lvl="8" algn="l">
              <a:lnSpc>
                <a:spcPct val="100000"/>
              </a:lnSpc>
              <a:spcBef>
                <a:spcPts val="0"/>
              </a:spcBef>
              <a:spcAft>
                <a:spcPts val="0"/>
              </a:spcAft>
              <a:buSzPts val="1500"/>
              <a:buNone/>
              <a:defRPr sz="1500">
                <a:solidFill>
                  <a:srgbClr val="FFA65C"/>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White">
  <p:cSld name="(Avoid) Title, Subtitle, Bullets_1_1_1_1_1">
    <p:spTree>
      <p:nvGrpSpPr>
        <p:cNvPr id="115" name="Shape 11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Black">
  <p:cSld name="(Avoid) Title, Subtitle, Bullets_1_1_1_1_1_1">
    <p:spTree>
      <p:nvGrpSpPr>
        <p:cNvPr id="116" name="Shape 116"/>
        <p:cNvGrpSpPr/>
        <p:nvPr/>
      </p:nvGrpSpPr>
      <p:grpSpPr>
        <a:xfrm>
          <a:off x="0" y="0"/>
          <a:ext cx="0" cy="0"/>
          <a:chOff x="0" y="0"/>
          <a:chExt cx="0" cy="0"/>
        </a:xfrm>
      </p:grpSpPr>
      <p:sp>
        <p:nvSpPr>
          <p:cNvPr id="117" name="Google Shape;117;p30"/>
          <p:cNvSpPr/>
          <p:nvPr/>
        </p:nvSpPr>
        <p:spPr>
          <a:xfrm>
            <a:off x="94" y="0"/>
            <a:ext cx="9144000" cy="5143500"/>
          </a:xfrm>
          <a:prstGeom prst="rect">
            <a:avLst/>
          </a:prstGeom>
          <a:solidFill>
            <a:srgbClr val="202124"/>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showMasterSp="0">
  <p:cSld name="Blank Green Footer">
    <p:bg>
      <p:bgPr>
        <a:solidFill>
          <a:srgbClr val="FFFFFF"/>
        </a:solidFill>
      </p:bgPr>
    </p:bg>
    <p:spTree>
      <p:nvGrpSpPr>
        <p:cNvPr id="118" name="Shape 118"/>
        <p:cNvGrpSpPr/>
        <p:nvPr/>
      </p:nvGrpSpPr>
      <p:grpSpPr>
        <a:xfrm>
          <a:off x="0" y="0"/>
          <a:ext cx="0" cy="0"/>
          <a:chOff x="0" y="0"/>
          <a:chExt cx="0" cy="0"/>
        </a:xfrm>
      </p:grpSpPr>
      <p:sp>
        <p:nvSpPr>
          <p:cNvPr id="119" name="Google Shape;119;p31"/>
          <p:cNvSpPr txBox="1"/>
          <p:nvPr>
            <p:ph type="title"/>
          </p:nvPr>
        </p:nvSpPr>
        <p:spPr>
          <a:xfrm>
            <a:off x="167100" y="522375"/>
            <a:ext cx="6614100" cy="7557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666666"/>
              </a:buClr>
              <a:buSzPts val="1400"/>
              <a:buFont typeface="Arial"/>
              <a:buNone/>
              <a:defRPr i="0" sz="2600" u="none" cap="none" strike="noStrike">
                <a:solidFill>
                  <a:srgbClr val="666666"/>
                </a:solidFill>
                <a:latin typeface="Arial"/>
                <a:ea typeface="Arial"/>
                <a:cs typeface="Arial"/>
                <a:sym typeface="Arial"/>
              </a:defRPr>
            </a:lvl1pPr>
            <a:lvl2pPr lvl="1"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2pPr>
            <a:lvl3pPr lvl="2"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3pPr>
            <a:lvl4pPr lvl="3"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4pPr>
            <a:lvl5pPr lvl="4"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5pPr>
            <a:lvl6pPr lvl="5"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6pPr>
            <a:lvl7pPr lvl="6"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7pPr>
            <a:lvl8pPr lvl="7"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8pPr>
            <a:lvl9pPr lvl="8"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9pPr>
          </a:lstStyle>
          <a:p/>
        </p:txBody>
      </p:sp>
      <p:sp>
        <p:nvSpPr>
          <p:cNvPr id="120" name="Google Shape;120;p31"/>
          <p:cNvSpPr/>
          <p:nvPr/>
        </p:nvSpPr>
        <p:spPr>
          <a:xfrm>
            <a:off x="7934701" y="218775"/>
            <a:ext cx="1209300" cy="2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D9D9D9"/>
              </a:buClr>
              <a:buSzPts val="600"/>
              <a:buFont typeface="Roboto"/>
              <a:buNone/>
            </a:pPr>
            <a:r>
              <a:rPr b="0" i="0" lang="en-GB" sz="600" u="none" cap="none" strike="noStrike">
                <a:solidFill>
                  <a:srgbClr val="D9D9D9"/>
                </a:solidFill>
                <a:latin typeface="Roboto"/>
                <a:ea typeface="Roboto"/>
                <a:cs typeface="Roboto"/>
                <a:sym typeface="Roboto"/>
              </a:rPr>
              <a:t>Proprietary + Confidential</a:t>
            </a:r>
            <a:endParaRPr b="0" i="0" sz="500" u="none" cap="none" strike="noStrike">
              <a:solidFill>
                <a:srgbClr val="000000"/>
              </a:solidFill>
              <a:latin typeface="Arial"/>
              <a:ea typeface="Arial"/>
              <a:cs typeface="Arial"/>
              <a:sym typeface="Arial"/>
            </a:endParaRPr>
          </a:p>
        </p:txBody>
      </p:sp>
      <p:sp>
        <p:nvSpPr>
          <p:cNvPr id="121" name="Google Shape;121;p31"/>
          <p:cNvSpPr txBox="1"/>
          <p:nvPr>
            <p:ph idx="12" type="sldNum"/>
          </p:nvPr>
        </p:nvSpPr>
        <p:spPr>
          <a:xfrm>
            <a:off x="4419600" y="4604044"/>
            <a:ext cx="2133600" cy="326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5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Avoid) Title, Subtitle, Bullets_1_2_2">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20" name="Google Shape;20;p4"/>
          <p:cNvSpPr txBox="1"/>
          <p:nvPr>
            <p:ph type="title"/>
          </p:nvPr>
        </p:nvSpPr>
        <p:spPr>
          <a:xfrm>
            <a:off x="1456344" y="1365619"/>
            <a:ext cx="4607700" cy="12921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p:txBody>
      </p:sp>
      <p:sp>
        <p:nvSpPr>
          <p:cNvPr id="21" name="Google Shape;21;p4"/>
          <p:cNvSpPr txBox="1"/>
          <p:nvPr>
            <p:ph idx="2" type="title"/>
          </p:nvPr>
        </p:nvSpPr>
        <p:spPr>
          <a:xfrm>
            <a:off x="2084555" y="3318862"/>
            <a:ext cx="1569000" cy="4794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800">
                <a:solidFill>
                  <a:srgbClr val="202124"/>
                </a:solidFill>
              </a:defRPr>
            </a:lvl1pPr>
            <a:lvl2pPr lvl="1" rtl="0">
              <a:spcBef>
                <a:spcPts val="0"/>
              </a:spcBef>
              <a:spcAft>
                <a:spcPts val="0"/>
              </a:spcAft>
              <a:buNone/>
              <a:defRPr sz="800">
                <a:solidFill>
                  <a:srgbClr val="202124"/>
                </a:solidFill>
              </a:defRPr>
            </a:lvl2pPr>
            <a:lvl3pPr lvl="2" rtl="0">
              <a:spcBef>
                <a:spcPts val="0"/>
              </a:spcBef>
              <a:spcAft>
                <a:spcPts val="0"/>
              </a:spcAft>
              <a:buNone/>
              <a:defRPr sz="800">
                <a:solidFill>
                  <a:srgbClr val="202124"/>
                </a:solidFill>
              </a:defRPr>
            </a:lvl3pPr>
            <a:lvl4pPr lvl="3" rtl="0">
              <a:spcBef>
                <a:spcPts val="0"/>
              </a:spcBef>
              <a:spcAft>
                <a:spcPts val="0"/>
              </a:spcAft>
              <a:buNone/>
              <a:defRPr sz="800">
                <a:solidFill>
                  <a:srgbClr val="202124"/>
                </a:solidFill>
              </a:defRPr>
            </a:lvl4pPr>
            <a:lvl5pPr lvl="4" rtl="0">
              <a:spcBef>
                <a:spcPts val="0"/>
              </a:spcBef>
              <a:spcAft>
                <a:spcPts val="0"/>
              </a:spcAft>
              <a:buNone/>
              <a:defRPr sz="800">
                <a:solidFill>
                  <a:srgbClr val="202124"/>
                </a:solidFill>
              </a:defRPr>
            </a:lvl5pPr>
            <a:lvl6pPr lvl="5" rtl="0">
              <a:spcBef>
                <a:spcPts val="0"/>
              </a:spcBef>
              <a:spcAft>
                <a:spcPts val="0"/>
              </a:spcAft>
              <a:buNone/>
              <a:defRPr sz="800">
                <a:solidFill>
                  <a:srgbClr val="202124"/>
                </a:solidFill>
              </a:defRPr>
            </a:lvl6pPr>
            <a:lvl7pPr lvl="6" rtl="0">
              <a:spcBef>
                <a:spcPts val="0"/>
              </a:spcBef>
              <a:spcAft>
                <a:spcPts val="0"/>
              </a:spcAft>
              <a:buNone/>
              <a:defRPr sz="800">
                <a:solidFill>
                  <a:srgbClr val="202124"/>
                </a:solidFill>
              </a:defRPr>
            </a:lvl7pPr>
            <a:lvl8pPr lvl="7" rtl="0">
              <a:spcBef>
                <a:spcPts val="0"/>
              </a:spcBef>
              <a:spcAft>
                <a:spcPts val="0"/>
              </a:spcAft>
              <a:buNone/>
              <a:defRPr sz="800">
                <a:solidFill>
                  <a:srgbClr val="202124"/>
                </a:solidFill>
              </a:defRPr>
            </a:lvl8pPr>
            <a:lvl9pPr lvl="8" rtl="0">
              <a:spcBef>
                <a:spcPts val="0"/>
              </a:spcBef>
              <a:spcAft>
                <a:spcPts val="0"/>
              </a:spcAft>
              <a:buNone/>
              <a:defRPr sz="800">
                <a:solidFill>
                  <a:srgbClr val="202124"/>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showMasterSp="0">
  <p:cSld name="Blank Red Footer">
    <p:bg>
      <p:bgPr>
        <a:solidFill>
          <a:srgbClr val="FFFFFF"/>
        </a:solidFill>
      </p:bgPr>
    </p:bg>
    <p:spTree>
      <p:nvGrpSpPr>
        <p:cNvPr id="122" name="Shape 122"/>
        <p:cNvGrpSpPr/>
        <p:nvPr/>
      </p:nvGrpSpPr>
      <p:grpSpPr>
        <a:xfrm>
          <a:off x="0" y="0"/>
          <a:ext cx="0" cy="0"/>
          <a:chOff x="0" y="0"/>
          <a:chExt cx="0" cy="0"/>
        </a:xfrm>
      </p:grpSpPr>
      <p:sp>
        <p:nvSpPr>
          <p:cNvPr id="123" name="Google Shape;123;p32"/>
          <p:cNvSpPr txBox="1"/>
          <p:nvPr>
            <p:ph type="title"/>
          </p:nvPr>
        </p:nvSpPr>
        <p:spPr>
          <a:xfrm>
            <a:off x="167100" y="522375"/>
            <a:ext cx="6614100" cy="7557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666666"/>
              </a:buClr>
              <a:buSzPts val="1400"/>
              <a:buFont typeface="Arial"/>
              <a:buNone/>
              <a:defRPr i="0" sz="2600" u="none" cap="none" strike="noStrike">
                <a:solidFill>
                  <a:srgbClr val="666666"/>
                </a:solidFill>
                <a:latin typeface="Arial"/>
                <a:ea typeface="Arial"/>
                <a:cs typeface="Arial"/>
                <a:sym typeface="Arial"/>
              </a:defRPr>
            </a:lvl1pPr>
            <a:lvl2pPr lvl="1"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2pPr>
            <a:lvl3pPr lvl="2"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3pPr>
            <a:lvl4pPr lvl="3"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4pPr>
            <a:lvl5pPr lvl="4"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5pPr>
            <a:lvl6pPr lvl="5"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6pPr>
            <a:lvl7pPr lvl="6"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7pPr>
            <a:lvl8pPr lvl="7"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8pPr>
            <a:lvl9pPr lvl="8" marR="0" algn="l">
              <a:lnSpc>
                <a:spcPct val="100000"/>
              </a:lnSpc>
              <a:spcBef>
                <a:spcPts val="0"/>
              </a:spcBef>
              <a:spcAft>
                <a:spcPts val="0"/>
              </a:spcAft>
              <a:buClr>
                <a:srgbClr val="FFFFFF"/>
              </a:buClr>
              <a:buSzPts val="1400"/>
              <a:buFont typeface="Arial"/>
              <a:buNone/>
              <a:defRPr i="0" sz="3600" u="none" cap="none" strike="noStrike">
                <a:solidFill>
                  <a:srgbClr val="FFFFFF"/>
                </a:solidFill>
                <a:latin typeface="Arial"/>
                <a:ea typeface="Arial"/>
                <a:cs typeface="Arial"/>
                <a:sym typeface="Arial"/>
              </a:defRPr>
            </a:lvl9pPr>
          </a:lstStyle>
          <a:p/>
        </p:txBody>
      </p:sp>
      <p:sp>
        <p:nvSpPr>
          <p:cNvPr id="124" name="Google Shape;124;p32"/>
          <p:cNvSpPr/>
          <p:nvPr/>
        </p:nvSpPr>
        <p:spPr>
          <a:xfrm>
            <a:off x="7934701" y="218775"/>
            <a:ext cx="1209300" cy="27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D9D9D9"/>
              </a:buClr>
              <a:buSzPts val="600"/>
              <a:buFont typeface="Roboto"/>
              <a:buNone/>
            </a:pPr>
            <a:r>
              <a:rPr b="0" i="0" lang="en-GB" sz="600" u="none" cap="none" strike="noStrike">
                <a:solidFill>
                  <a:srgbClr val="D9D9D9"/>
                </a:solidFill>
                <a:latin typeface="Roboto"/>
                <a:ea typeface="Roboto"/>
                <a:cs typeface="Roboto"/>
                <a:sym typeface="Roboto"/>
              </a:rPr>
              <a:t>Proprietary + Confidential</a:t>
            </a:r>
            <a:endParaRPr b="0" i="0" sz="500" u="none" cap="none" strike="noStrike">
              <a:solidFill>
                <a:srgbClr val="000000"/>
              </a:solidFill>
              <a:latin typeface="Arial"/>
              <a:ea typeface="Arial"/>
              <a:cs typeface="Arial"/>
              <a:sym typeface="Arial"/>
            </a:endParaRPr>
          </a:p>
        </p:txBody>
      </p:sp>
      <p:sp>
        <p:nvSpPr>
          <p:cNvPr id="125" name="Google Shape;125;p32"/>
          <p:cNvSpPr txBox="1"/>
          <p:nvPr>
            <p:ph idx="12" type="sldNum"/>
          </p:nvPr>
        </p:nvSpPr>
        <p:spPr>
          <a:xfrm>
            <a:off x="4419600" y="4604044"/>
            <a:ext cx="2133600" cy="3264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50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6" name="Shape 126"/>
        <p:cNvGrpSpPr/>
        <p:nvPr/>
      </p:nvGrpSpPr>
      <p:grpSpPr>
        <a:xfrm>
          <a:off x="0" y="0"/>
          <a:ext cx="0" cy="0"/>
          <a:chOff x="0" y="0"/>
          <a:chExt cx="0" cy="0"/>
        </a:xfrm>
      </p:grpSpPr>
      <p:sp>
        <p:nvSpPr>
          <p:cNvPr id="127" name="Google Shape;127;p33"/>
          <p:cNvSpPr txBox="1"/>
          <p:nvPr>
            <p:ph type="title"/>
          </p:nvPr>
        </p:nvSpPr>
        <p:spPr>
          <a:xfrm>
            <a:off x="311700" y="445025"/>
            <a:ext cx="8520600" cy="572700"/>
          </a:xfrm>
          <a:prstGeom prst="rect">
            <a:avLst/>
          </a:prstGeom>
          <a:noFill/>
          <a:ln>
            <a:noFill/>
          </a:ln>
        </p:spPr>
        <p:txBody>
          <a:bodyPr anchorCtr="0" anchor="t" bIns="34275" lIns="34275" spcFirstLastPara="1" rIns="34275" wrap="square" tIns="34275">
            <a:noAutofit/>
          </a:bodyPr>
          <a:lstStyle>
            <a:lvl1pPr lvl="0" algn="l">
              <a:lnSpc>
                <a:spcPct val="100000"/>
              </a:lnSpc>
              <a:spcBef>
                <a:spcPts val="0"/>
              </a:spcBef>
              <a:spcAft>
                <a:spcPts val="0"/>
              </a:spcAft>
              <a:buSzPts val="1400"/>
              <a:buChar char="●"/>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28" name="Google Shape;128;p33"/>
          <p:cNvSpPr txBox="1"/>
          <p:nvPr>
            <p:ph idx="1" type="body"/>
          </p:nvPr>
        </p:nvSpPr>
        <p:spPr>
          <a:xfrm>
            <a:off x="311700" y="1152475"/>
            <a:ext cx="8520600" cy="3416400"/>
          </a:xfrm>
          <a:prstGeom prst="rect">
            <a:avLst/>
          </a:prstGeom>
          <a:noFill/>
          <a:ln>
            <a:noFill/>
          </a:ln>
        </p:spPr>
        <p:txBody>
          <a:bodyPr anchorCtr="0" anchor="t" bIns="34275" lIns="34275" spcFirstLastPara="1" rIns="34275" wrap="square" tIns="34275">
            <a:noAutofit/>
          </a:bodyPr>
          <a:lstStyle>
            <a:lvl1pPr indent="-323850" lvl="0" marL="457200" algn="l">
              <a:lnSpc>
                <a:spcPct val="125000"/>
              </a:lnSpc>
              <a:spcBef>
                <a:spcPts val="0"/>
              </a:spcBef>
              <a:spcAft>
                <a:spcPts val="0"/>
              </a:spcAft>
              <a:buSzPts val="1500"/>
              <a:buChar char="●"/>
              <a:defRPr/>
            </a:lvl1pPr>
            <a:lvl2pPr indent="-323850" lvl="1" marL="914400" algn="l">
              <a:lnSpc>
                <a:spcPct val="125000"/>
              </a:lnSpc>
              <a:spcBef>
                <a:spcPts val="0"/>
              </a:spcBef>
              <a:spcAft>
                <a:spcPts val="0"/>
              </a:spcAft>
              <a:buSzPts val="1500"/>
              <a:buChar char="○"/>
              <a:defRPr/>
            </a:lvl2pPr>
            <a:lvl3pPr indent="-323850" lvl="2" marL="1371600" algn="l">
              <a:lnSpc>
                <a:spcPct val="125000"/>
              </a:lnSpc>
              <a:spcBef>
                <a:spcPts val="0"/>
              </a:spcBef>
              <a:spcAft>
                <a:spcPts val="0"/>
              </a:spcAft>
              <a:buSzPts val="1500"/>
              <a:buChar char="■"/>
              <a:defRPr/>
            </a:lvl3pPr>
            <a:lvl4pPr indent="-323850" lvl="3" marL="1828800" algn="l">
              <a:lnSpc>
                <a:spcPct val="125000"/>
              </a:lnSpc>
              <a:spcBef>
                <a:spcPts val="0"/>
              </a:spcBef>
              <a:spcAft>
                <a:spcPts val="0"/>
              </a:spcAft>
              <a:buSzPts val="1500"/>
              <a:buChar char="●"/>
              <a:defRPr/>
            </a:lvl4pPr>
            <a:lvl5pPr indent="-323850" lvl="4" marL="2286000" algn="l">
              <a:lnSpc>
                <a:spcPct val="125000"/>
              </a:lnSpc>
              <a:spcBef>
                <a:spcPts val="0"/>
              </a:spcBef>
              <a:spcAft>
                <a:spcPts val="0"/>
              </a:spcAft>
              <a:buSzPts val="1500"/>
              <a:buChar char="○"/>
              <a:defRPr/>
            </a:lvl5pPr>
            <a:lvl6pPr indent="-323850" lvl="5" marL="2743200" algn="l">
              <a:lnSpc>
                <a:spcPct val="125000"/>
              </a:lnSpc>
              <a:spcBef>
                <a:spcPts val="0"/>
              </a:spcBef>
              <a:spcAft>
                <a:spcPts val="0"/>
              </a:spcAft>
              <a:buSzPts val="1500"/>
              <a:buChar char="■"/>
              <a:defRPr/>
            </a:lvl6pPr>
            <a:lvl7pPr indent="-323850" lvl="6" marL="3200400" algn="l">
              <a:lnSpc>
                <a:spcPct val="125000"/>
              </a:lnSpc>
              <a:spcBef>
                <a:spcPts val="0"/>
              </a:spcBef>
              <a:spcAft>
                <a:spcPts val="0"/>
              </a:spcAft>
              <a:buSzPts val="1500"/>
              <a:buChar char="●"/>
              <a:defRPr/>
            </a:lvl7pPr>
            <a:lvl8pPr indent="-323850" lvl="7" marL="3657600" algn="l">
              <a:lnSpc>
                <a:spcPct val="125000"/>
              </a:lnSpc>
              <a:spcBef>
                <a:spcPts val="0"/>
              </a:spcBef>
              <a:spcAft>
                <a:spcPts val="0"/>
              </a:spcAft>
              <a:buSzPts val="1500"/>
              <a:buChar char="○"/>
              <a:defRPr/>
            </a:lvl8pPr>
            <a:lvl9pPr indent="-323850" lvl="8" marL="4114800" algn="l">
              <a:lnSpc>
                <a:spcPct val="125000"/>
              </a:lnSpc>
              <a:spcBef>
                <a:spcPts val="0"/>
              </a:spcBef>
              <a:spcAft>
                <a:spcPts val="0"/>
              </a:spcAft>
              <a:buSzPts val="1500"/>
              <a:buChar char="■"/>
              <a:defRPr/>
            </a:lvl9pPr>
          </a:lstStyle>
          <a:p/>
        </p:txBody>
      </p:sp>
      <p:sp>
        <p:nvSpPr>
          <p:cNvPr id="129" name="Google Shape;1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p:cSld name="TITLE_AND_BODY_1">
    <p:spTree>
      <p:nvGrpSpPr>
        <p:cNvPr id="130" name="Shape 130"/>
        <p:cNvGrpSpPr/>
        <p:nvPr/>
      </p:nvGrpSpPr>
      <p:grpSpPr>
        <a:xfrm>
          <a:off x="0" y="0"/>
          <a:ext cx="0" cy="0"/>
          <a:chOff x="0" y="0"/>
          <a:chExt cx="0" cy="0"/>
        </a:xfrm>
      </p:grpSpPr>
      <p:sp>
        <p:nvSpPr>
          <p:cNvPr id="131" name="Google Shape;131;p34"/>
          <p:cNvSpPr txBox="1"/>
          <p:nvPr>
            <p:ph type="title"/>
          </p:nvPr>
        </p:nvSpPr>
        <p:spPr>
          <a:xfrm>
            <a:off x="666749" y="1700212"/>
            <a:ext cx="7810500" cy="1743000"/>
          </a:xfrm>
          <a:prstGeom prst="rect">
            <a:avLst/>
          </a:prstGeom>
          <a:noFill/>
          <a:ln>
            <a:noFill/>
          </a:ln>
        </p:spPr>
        <p:txBody>
          <a:bodyPr anchorCtr="0" anchor="ctr" bIns="34275" lIns="34275" spcFirstLastPara="1" rIns="34275" wrap="square" tIns="34275">
            <a:noAutofit/>
          </a:bodyPr>
          <a:lstStyle>
            <a:lvl1pPr lvl="0" algn="l">
              <a:lnSpc>
                <a:spcPct val="100000"/>
              </a:lnSpc>
              <a:spcBef>
                <a:spcPts val="0"/>
              </a:spcBef>
              <a:spcAft>
                <a:spcPts val="0"/>
              </a:spcAft>
              <a:buSzPts val="1400"/>
              <a:buChar char="●"/>
              <a:defRPr>
                <a:solidFill>
                  <a:srgbClr val="A7A7A7"/>
                </a:solidFill>
                <a:latin typeface="Roboto"/>
                <a:ea typeface="Roboto"/>
                <a:cs typeface="Roboto"/>
                <a:sym typeface="Roboto"/>
              </a:defRPr>
            </a:lvl1pPr>
            <a:lvl2pPr lvl="1"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2pPr>
            <a:lvl3pPr lvl="2"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3pPr>
            <a:lvl4pPr lvl="3"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4pPr>
            <a:lvl5pPr lvl="4"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5pPr>
            <a:lvl6pPr lvl="5"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6pPr>
            <a:lvl7pPr lvl="6"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7pPr>
            <a:lvl8pPr lvl="7"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8pPr>
            <a:lvl9pPr lvl="8" algn="l">
              <a:lnSpc>
                <a:spcPct val="100000"/>
              </a:lnSpc>
              <a:spcBef>
                <a:spcPts val="0"/>
              </a:spcBef>
              <a:spcAft>
                <a:spcPts val="0"/>
              </a:spcAft>
              <a:buSzPts val="1400"/>
              <a:buChar char="■"/>
              <a:defRPr b="0" i="0" sz="4200" u="none" cap="none" strike="noStrike">
                <a:solidFill>
                  <a:srgbClr val="000000"/>
                </a:solidFill>
                <a:latin typeface="Helvetica Neue"/>
                <a:ea typeface="Helvetica Neue"/>
                <a:cs typeface="Helvetica Neue"/>
                <a:sym typeface="Helvetica Neue"/>
              </a:defRPr>
            </a:lvl9pPr>
          </a:lstStyle>
          <a:p/>
        </p:txBody>
      </p:sp>
      <p:sp>
        <p:nvSpPr>
          <p:cNvPr id="132" name="Google Shape;132;p34"/>
          <p:cNvSpPr txBox="1"/>
          <p:nvPr>
            <p:ph idx="12" type="sldNum"/>
          </p:nvPr>
        </p:nvSpPr>
        <p:spPr>
          <a:xfrm>
            <a:off x="4480667" y="4905375"/>
            <a:ext cx="177900" cy="1779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400">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33" name="Shape 133"/>
        <p:cNvGrpSpPr/>
        <p:nvPr/>
      </p:nvGrpSpPr>
      <p:grpSpPr>
        <a:xfrm>
          <a:off x="0" y="0"/>
          <a:ext cx="0" cy="0"/>
          <a:chOff x="0" y="0"/>
          <a:chExt cx="0" cy="0"/>
        </a:xfrm>
      </p:grpSpPr>
      <p:sp>
        <p:nvSpPr>
          <p:cNvPr id="134" name="Google Shape;134;p35"/>
          <p:cNvSpPr/>
          <p:nvPr/>
        </p:nvSpPr>
        <p:spPr>
          <a:xfrm>
            <a:off x="9160718" y="3600449"/>
            <a:ext cx="471300" cy="3429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800"/>
              <a:buFont typeface="Roboto"/>
              <a:buNone/>
            </a:pPr>
            <a:r>
              <a:t/>
            </a:r>
            <a:endParaRPr b="0" i="0" sz="1800" u="none" cap="none" strike="noStrike">
              <a:solidFill>
                <a:srgbClr val="000000"/>
              </a:solidFill>
              <a:latin typeface="Roboto"/>
              <a:ea typeface="Roboto"/>
              <a:cs typeface="Roboto"/>
              <a:sym typeface="Roboto"/>
            </a:endParaRPr>
          </a:p>
        </p:txBody>
      </p:sp>
      <p:sp>
        <p:nvSpPr>
          <p:cNvPr id="135" name="Google Shape;135;p35"/>
          <p:cNvSpPr txBox="1"/>
          <p:nvPr>
            <p:ph idx="12" type="sldNum"/>
          </p:nvPr>
        </p:nvSpPr>
        <p:spPr>
          <a:xfrm>
            <a:off x="4480667" y="4905375"/>
            <a:ext cx="177900" cy="1779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GB"/>
              <a:t>‹#›</a:t>
            </a:fld>
            <a:endParaRPr sz="1400">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showMasterSp="0">
  <p:cSld name="Presentation Title">
    <p:bg>
      <p:bgPr>
        <a:solidFill>
          <a:srgbClr val="FFFFFF"/>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
  <p:cSld name="(Avoid) Title, Subtitle, Bullets_1_2_1">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24" name="Google Shape;24;p5"/>
          <p:cNvSpPr txBox="1"/>
          <p:nvPr>
            <p:ph type="title"/>
          </p:nvPr>
        </p:nvSpPr>
        <p:spPr>
          <a:xfrm>
            <a:off x="761213" y="1233272"/>
            <a:ext cx="4607700" cy="1292100"/>
          </a:xfrm>
          <a:prstGeom prst="rect">
            <a:avLst/>
          </a:prstGeom>
        </p:spPr>
        <p:txBody>
          <a:bodyPr anchorCtr="0" anchor="t" bIns="34275" lIns="34275" spcFirstLastPara="1" rIns="34275" wrap="square" tIns="34275">
            <a:noAutofit/>
          </a:bodyPr>
          <a:lstStyle>
            <a:lvl1pPr lvl="0" rtl="0">
              <a:spcBef>
                <a:spcPts val="0"/>
              </a:spcBef>
              <a:spcAft>
                <a:spcPts val="0"/>
              </a:spcAft>
              <a:buNone/>
              <a:defRPr sz="3800">
                <a:solidFill>
                  <a:srgbClr val="20212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p:txBody>
      </p:sp>
      <p:sp>
        <p:nvSpPr>
          <p:cNvPr id="25" name="Google Shape;25;p5"/>
          <p:cNvSpPr txBox="1"/>
          <p:nvPr>
            <p:ph idx="2" type="title"/>
          </p:nvPr>
        </p:nvSpPr>
        <p:spPr>
          <a:xfrm>
            <a:off x="761214" y="2525335"/>
            <a:ext cx="4495500" cy="4083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Subhead, 2-Col Bullets">
  <p:cSld name="(Avoid) Title, Subtitle, Bullets_1_1">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28" name="Google Shape;28;p6"/>
          <p:cNvSpPr txBox="1"/>
          <p:nvPr>
            <p:ph type="title"/>
          </p:nvPr>
        </p:nvSpPr>
        <p:spPr>
          <a:xfrm>
            <a:off x="512590" y="423038"/>
            <a:ext cx="8198700" cy="682200"/>
          </a:xfrm>
          <a:prstGeom prst="rect">
            <a:avLst/>
          </a:prstGeom>
        </p:spPr>
        <p:txBody>
          <a:bodyPr anchorCtr="0" anchor="t" bIns="34275" lIns="34275" spcFirstLastPara="1" rIns="34275" wrap="square" tIns="34275">
            <a:noAutofit/>
          </a:bodyPr>
          <a:lstStyle>
            <a:lvl1pPr lvl="0" rtl="0">
              <a:spcBef>
                <a:spcPts val="0"/>
              </a:spcBef>
              <a:spcAft>
                <a:spcPts val="0"/>
              </a:spcAft>
              <a:buNone/>
              <a:defRPr>
                <a:solidFill>
                  <a:srgbClr val="4285F4"/>
                </a:solidFill>
              </a:defRPr>
            </a:lvl1pPr>
            <a:lvl2pPr lvl="1" rtl="0">
              <a:spcBef>
                <a:spcPts val="0"/>
              </a:spcBef>
              <a:spcAft>
                <a:spcPts val="0"/>
              </a:spcAft>
              <a:buNone/>
              <a:defRPr>
                <a:solidFill>
                  <a:srgbClr val="4285F4"/>
                </a:solidFill>
              </a:defRPr>
            </a:lvl2pPr>
            <a:lvl3pPr lvl="2" rtl="0">
              <a:spcBef>
                <a:spcPts val="0"/>
              </a:spcBef>
              <a:spcAft>
                <a:spcPts val="0"/>
              </a:spcAft>
              <a:buNone/>
              <a:defRPr>
                <a:solidFill>
                  <a:srgbClr val="4285F4"/>
                </a:solidFill>
              </a:defRPr>
            </a:lvl3pPr>
            <a:lvl4pPr lvl="3" rtl="0">
              <a:spcBef>
                <a:spcPts val="0"/>
              </a:spcBef>
              <a:spcAft>
                <a:spcPts val="0"/>
              </a:spcAft>
              <a:buNone/>
              <a:defRPr>
                <a:solidFill>
                  <a:srgbClr val="4285F4"/>
                </a:solidFill>
              </a:defRPr>
            </a:lvl4pPr>
            <a:lvl5pPr lvl="4" rtl="0">
              <a:spcBef>
                <a:spcPts val="0"/>
              </a:spcBef>
              <a:spcAft>
                <a:spcPts val="0"/>
              </a:spcAft>
              <a:buNone/>
              <a:defRPr>
                <a:solidFill>
                  <a:srgbClr val="4285F4"/>
                </a:solidFill>
              </a:defRPr>
            </a:lvl5pPr>
            <a:lvl6pPr lvl="5" rtl="0">
              <a:spcBef>
                <a:spcPts val="0"/>
              </a:spcBef>
              <a:spcAft>
                <a:spcPts val="0"/>
              </a:spcAft>
              <a:buNone/>
              <a:defRPr>
                <a:solidFill>
                  <a:srgbClr val="4285F4"/>
                </a:solidFill>
              </a:defRPr>
            </a:lvl6pPr>
            <a:lvl7pPr lvl="6" rtl="0">
              <a:spcBef>
                <a:spcPts val="0"/>
              </a:spcBef>
              <a:spcAft>
                <a:spcPts val="0"/>
              </a:spcAft>
              <a:buNone/>
              <a:defRPr>
                <a:solidFill>
                  <a:srgbClr val="4285F4"/>
                </a:solidFill>
              </a:defRPr>
            </a:lvl7pPr>
            <a:lvl8pPr lvl="7" rtl="0">
              <a:spcBef>
                <a:spcPts val="0"/>
              </a:spcBef>
              <a:spcAft>
                <a:spcPts val="0"/>
              </a:spcAft>
              <a:buNone/>
              <a:defRPr>
                <a:solidFill>
                  <a:srgbClr val="4285F4"/>
                </a:solidFill>
              </a:defRPr>
            </a:lvl8pPr>
            <a:lvl9pPr lvl="8" rtl="0">
              <a:spcBef>
                <a:spcPts val="0"/>
              </a:spcBef>
              <a:spcAft>
                <a:spcPts val="0"/>
              </a:spcAft>
              <a:buNone/>
              <a:defRPr>
                <a:solidFill>
                  <a:srgbClr val="4285F4"/>
                </a:solidFill>
              </a:defRPr>
            </a:lvl9pPr>
          </a:lstStyle>
          <a:p/>
        </p:txBody>
      </p:sp>
      <p:sp>
        <p:nvSpPr>
          <p:cNvPr id="29" name="Google Shape;29;p6"/>
          <p:cNvSpPr txBox="1"/>
          <p:nvPr>
            <p:ph idx="2" type="title"/>
          </p:nvPr>
        </p:nvSpPr>
        <p:spPr>
          <a:xfrm>
            <a:off x="551091" y="1164076"/>
            <a:ext cx="8198700" cy="4974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p:txBody>
      </p:sp>
      <p:sp>
        <p:nvSpPr>
          <p:cNvPr id="30" name="Google Shape;30;p6"/>
          <p:cNvSpPr txBox="1"/>
          <p:nvPr>
            <p:ph idx="1" type="body"/>
          </p:nvPr>
        </p:nvSpPr>
        <p:spPr>
          <a:xfrm>
            <a:off x="599306" y="1812291"/>
            <a:ext cx="3164100" cy="21615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3F3F3F"/>
              </a:buClr>
              <a:buSzPts val="1500"/>
              <a:buChar char="●"/>
              <a:defRPr>
                <a:solidFill>
                  <a:srgbClr val="3F3F3F"/>
                </a:solidFill>
              </a:defRPr>
            </a:lvl1pPr>
            <a:lvl2pPr indent="-323850" lvl="1" marL="914400" rtl="0">
              <a:spcBef>
                <a:spcPts val="0"/>
              </a:spcBef>
              <a:spcAft>
                <a:spcPts val="0"/>
              </a:spcAft>
              <a:buClr>
                <a:srgbClr val="3F3F3F"/>
              </a:buClr>
              <a:buSzPts val="1500"/>
              <a:buChar char="○"/>
              <a:defRPr>
                <a:solidFill>
                  <a:srgbClr val="3F3F3F"/>
                </a:solidFill>
              </a:defRPr>
            </a:lvl2pPr>
            <a:lvl3pPr indent="-323850" lvl="2" marL="1371600" rtl="0">
              <a:spcBef>
                <a:spcPts val="0"/>
              </a:spcBef>
              <a:spcAft>
                <a:spcPts val="0"/>
              </a:spcAft>
              <a:buClr>
                <a:srgbClr val="3F3F3F"/>
              </a:buClr>
              <a:buSzPts val="1500"/>
              <a:buChar char="■"/>
              <a:defRPr>
                <a:solidFill>
                  <a:srgbClr val="3F3F3F"/>
                </a:solidFill>
              </a:defRPr>
            </a:lvl3pPr>
            <a:lvl4pPr indent="-323850" lvl="3" marL="1828800" rtl="0">
              <a:spcBef>
                <a:spcPts val="0"/>
              </a:spcBef>
              <a:spcAft>
                <a:spcPts val="0"/>
              </a:spcAft>
              <a:buClr>
                <a:srgbClr val="3F3F3F"/>
              </a:buClr>
              <a:buSzPts val="1500"/>
              <a:buChar char="●"/>
              <a:defRPr>
                <a:solidFill>
                  <a:srgbClr val="3F3F3F"/>
                </a:solidFill>
              </a:defRPr>
            </a:lvl4pPr>
            <a:lvl5pPr indent="-323850" lvl="4" marL="2286000" rtl="0">
              <a:spcBef>
                <a:spcPts val="0"/>
              </a:spcBef>
              <a:spcAft>
                <a:spcPts val="0"/>
              </a:spcAft>
              <a:buClr>
                <a:srgbClr val="3F3F3F"/>
              </a:buClr>
              <a:buSzPts val="1500"/>
              <a:buChar char="○"/>
              <a:defRPr>
                <a:solidFill>
                  <a:srgbClr val="3F3F3F"/>
                </a:solidFill>
              </a:defRPr>
            </a:lvl5pPr>
            <a:lvl6pPr indent="-323850" lvl="5" marL="2743200" rtl="0">
              <a:spcBef>
                <a:spcPts val="0"/>
              </a:spcBef>
              <a:spcAft>
                <a:spcPts val="0"/>
              </a:spcAft>
              <a:buClr>
                <a:srgbClr val="3F3F3F"/>
              </a:buClr>
              <a:buSzPts val="1500"/>
              <a:buChar char="■"/>
              <a:defRPr>
                <a:solidFill>
                  <a:srgbClr val="3F3F3F"/>
                </a:solidFill>
              </a:defRPr>
            </a:lvl6pPr>
            <a:lvl7pPr indent="-323850" lvl="6" marL="3200400" rtl="0">
              <a:spcBef>
                <a:spcPts val="0"/>
              </a:spcBef>
              <a:spcAft>
                <a:spcPts val="0"/>
              </a:spcAft>
              <a:buClr>
                <a:srgbClr val="3F3F3F"/>
              </a:buClr>
              <a:buSzPts val="1500"/>
              <a:buChar char="●"/>
              <a:defRPr>
                <a:solidFill>
                  <a:srgbClr val="3F3F3F"/>
                </a:solidFill>
              </a:defRPr>
            </a:lvl7pPr>
            <a:lvl8pPr indent="-323850" lvl="7" marL="3657600" rtl="0">
              <a:spcBef>
                <a:spcPts val="0"/>
              </a:spcBef>
              <a:spcAft>
                <a:spcPts val="0"/>
              </a:spcAft>
              <a:buClr>
                <a:srgbClr val="3F3F3F"/>
              </a:buClr>
              <a:buSzPts val="1500"/>
              <a:buChar char="○"/>
              <a:defRPr>
                <a:solidFill>
                  <a:srgbClr val="3F3F3F"/>
                </a:solidFill>
              </a:defRPr>
            </a:lvl8pPr>
            <a:lvl9pPr indent="-323850" lvl="8" marL="4114800" rtl="0">
              <a:spcBef>
                <a:spcPts val="0"/>
              </a:spcBef>
              <a:spcAft>
                <a:spcPts val="0"/>
              </a:spcAft>
              <a:buClr>
                <a:srgbClr val="3F3F3F"/>
              </a:buClr>
              <a:buSzPts val="1500"/>
              <a:buChar char="■"/>
              <a:defRPr>
                <a:solidFill>
                  <a:srgbClr val="3F3F3F"/>
                </a:solidFill>
              </a:defRPr>
            </a:lvl9pPr>
          </a:lstStyle>
          <a:p/>
        </p:txBody>
      </p:sp>
      <p:sp>
        <p:nvSpPr>
          <p:cNvPr id="31" name="Google Shape;31;p6"/>
          <p:cNvSpPr txBox="1"/>
          <p:nvPr>
            <p:ph idx="3" type="body"/>
          </p:nvPr>
        </p:nvSpPr>
        <p:spPr>
          <a:xfrm>
            <a:off x="4093275" y="1812291"/>
            <a:ext cx="3164100" cy="2161500"/>
          </a:xfrm>
          <a:prstGeom prst="rect">
            <a:avLst/>
          </a:prstGeom>
        </p:spPr>
        <p:txBody>
          <a:bodyPr anchorCtr="0" anchor="t" bIns="34275" lIns="34275" spcFirstLastPara="1" rIns="34275" wrap="square" tIns="34275">
            <a:noAutofit/>
          </a:bodyPr>
          <a:lstStyle>
            <a:lvl1pPr indent="-323850" lvl="0" marL="457200" rtl="0">
              <a:spcBef>
                <a:spcPts val="0"/>
              </a:spcBef>
              <a:spcAft>
                <a:spcPts val="0"/>
              </a:spcAft>
              <a:buClr>
                <a:srgbClr val="3F3F3F"/>
              </a:buClr>
              <a:buSzPts val="1500"/>
              <a:buChar char="●"/>
              <a:defRPr>
                <a:solidFill>
                  <a:srgbClr val="3F3F3F"/>
                </a:solidFill>
              </a:defRPr>
            </a:lvl1pPr>
            <a:lvl2pPr indent="-323850" lvl="1" marL="914400" rtl="0">
              <a:spcBef>
                <a:spcPts val="0"/>
              </a:spcBef>
              <a:spcAft>
                <a:spcPts val="0"/>
              </a:spcAft>
              <a:buClr>
                <a:srgbClr val="3F3F3F"/>
              </a:buClr>
              <a:buSzPts val="1500"/>
              <a:buChar char="○"/>
              <a:defRPr>
                <a:solidFill>
                  <a:srgbClr val="3F3F3F"/>
                </a:solidFill>
              </a:defRPr>
            </a:lvl2pPr>
            <a:lvl3pPr indent="-323850" lvl="2" marL="1371600" rtl="0">
              <a:spcBef>
                <a:spcPts val="0"/>
              </a:spcBef>
              <a:spcAft>
                <a:spcPts val="0"/>
              </a:spcAft>
              <a:buClr>
                <a:srgbClr val="3F3F3F"/>
              </a:buClr>
              <a:buSzPts val="1500"/>
              <a:buChar char="■"/>
              <a:defRPr>
                <a:solidFill>
                  <a:srgbClr val="3F3F3F"/>
                </a:solidFill>
              </a:defRPr>
            </a:lvl3pPr>
            <a:lvl4pPr indent="-323850" lvl="3" marL="1828800" rtl="0">
              <a:spcBef>
                <a:spcPts val="0"/>
              </a:spcBef>
              <a:spcAft>
                <a:spcPts val="0"/>
              </a:spcAft>
              <a:buClr>
                <a:srgbClr val="3F3F3F"/>
              </a:buClr>
              <a:buSzPts val="1500"/>
              <a:buChar char="●"/>
              <a:defRPr>
                <a:solidFill>
                  <a:srgbClr val="3F3F3F"/>
                </a:solidFill>
              </a:defRPr>
            </a:lvl4pPr>
            <a:lvl5pPr indent="-323850" lvl="4" marL="2286000" rtl="0">
              <a:spcBef>
                <a:spcPts val="0"/>
              </a:spcBef>
              <a:spcAft>
                <a:spcPts val="0"/>
              </a:spcAft>
              <a:buClr>
                <a:srgbClr val="3F3F3F"/>
              </a:buClr>
              <a:buSzPts val="1500"/>
              <a:buChar char="○"/>
              <a:defRPr>
                <a:solidFill>
                  <a:srgbClr val="3F3F3F"/>
                </a:solidFill>
              </a:defRPr>
            </a:lvl5pPr>
            <a:lvl6pPr indent="-323850" lvl="5" marL="2743200" rtl="0">
              <a:spcBef>
                <a:spcPts val="0"/>
              </a:spcBef>
              <a:spcAft>
                <a:spcPts val="0"/>
              </a:spcAft>
              <a:buClr>
                <a:srgbClr val="3F3F3F"/>
              </a:buClr>
              <a:buSzPts val="1500"/>
              <a:buChar char="■"/>
              <a:defRPr>
                <a:solidFill>
                  <a:srgbClr val="3F3F3F"/>
                </a:solidFill>
              </a:defRPr>
            </a:lvl6pPr>
            <a:lvl7pPr indent="-323850" lvl="6" marL="3200400" rtl="0">
              <a:spcBef>
                <a:spcPts val="0"/>
              </a:spcBef>
              <a:spcAft>
                <a:spcPts val="0"/>
              </a:spcAft>
              <a:buClr>
                <a:srgbClr val="3F3F3F"/>
              </a:buClr>
              <a:buSzPts val="1500"/>
              <a:buChar char="●"/>
              <a:defRPr>
                <a:solidFill>
                  <a:srgbClr val="3F3F3F"/>
                </a:solidFill>
              </a:defRPr>
            </a:lvl7pPr>
            <a:lvl8pPr indent="-323850" lvl="7" marL="3657600" rtl="0">
              <a:spcBef>
                <a:spcPts val="0"/>
              </a:spcBef>
              <a:spcAft>
                <a:spcPts val="0"/>
              </a:spcAft>
              <a:buClr>
                <a:srgbClr val="3F3F3F"/>
              </a:buClr>
              <a:buSzPts val="1500"/>
              <a:buChar char="○"/>
              <a:defRPr>
                <a:solidFill>
                  <a:srgbClr val="3F3F3F"/>
                </a:solidFill>
              </a:defRPr>
            </a:lvl8pPr>
            <a:lvl9pPr indent="-323850" lvl="8" marL="4114800" rtl="0">
              <a:spcBef>
                <a:spcPts val="0"/>
              </a:spcBef>
              <a:spcAft>
                <a:spcPts val="0"/>
              </a:spcAft>
              <a:buClr>
                <a:srgbClr val="3F3F3F"/>
              </a:buClr>
              <a:buSzPts val="1500"/>
              <a:buChar char="■"/>
              <a:defRPr>
                <a:solidFill>
                  <a:srgbClr val="3F3F3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Light">
  <p:cSld name="(Avoid) Title, Subtitle, Bullets_1_1_1">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34" name="Google Shape;34;p7"/>
          <p:cNvSpPr txBox="1"/>
          <p:nvPr>
            <p:ph type="title"/>
          </p:nvPr>
        </p:nvSpPr>
        <p:spPr>
          <a:xfrm>
            <a:off x="1434169" y="1939200"/>
            <a:ext cx="6275700" cy="9333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p:txBody>
      </p:sp>
      <p:sp>
        <p:nvSpPr>
          <p:cNvPr id="35" name="Google Shape;35;p7"/>
          <p:cNvSpPr txBox="1"/>
          <p:nvPr>
            <p:ph idx="2" type="title"/>
          </p:nvPr>
        </p:nvSpPr>
        <p:spPr>
          <a:xfrm>
            <a:off x="1447395" y="3181762"/>
            <a:ext cx="4850100" cy="6147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3F3F3F"/>
                </a:solidFill>
              </a:defRPr>
            </a:lvl1pPr>
            <a:lvl2pPr lvl="1" rtl="0">
              <a:spcBef>
                <a:spcPts val="0"/>
              </a:spcBef>
              <a:spcAft>
                <a:spcPts val="0"/>
              </a:spcAft>
              <a:buNone/>
              <a:defRPr sz="1500">
                <a:solidFill>
                  <a:srgbClr val="3F3F3F"/>
                </a:solidFill>
              </a:defRPr>
            </a:lvl2pPr>
            <a:lvl3pPr lvl="2" rtl="0">
              <a:spcBef>
                <a:spcPts val="0"/>
              </a:spcBef>
              <a:spcAft>
                <a:spcPts val="0"/>
              </a:spcAft>
              <a:buNone/>
              <a:defRPr sz="1500">
                <a:solidFill>
                  <a:srgbClr val="3F3F3F"/>
                </a:solidFill>
              </a:defRPr>
            </a:lvl3pPr>
            <a:lvl4pPr lvl="3" rtl="0">
              <a:spcBef>
                <a:spcPts val="0"/>
              </a:spcBef>
              <a:spcAft>
                <a:spcPts val="0"/>
              </a:spcAft>
              <a:buNone/>
              <a:defRPr sz="1500">
                <a:solidFill>
                  <a:srgbClr val="3F3F3F"/>
                </a:solidFill>
              </a:defRPr>
            </a:lvl4pPr>
            <a:lvl5pPr lvl="4" rtl="0">
              <a:spcBef>
                <a:spcPts val="0"/>
              </a:spcBef>
              <a:spcAft>
                <a:spcPts val="0"/>
              </a:spcAft>
              <a:buNone/>
              <a:defRPr sz="1500">
                <a:solidFill>
                  <a:srgbClr val="3F3F3F"/>
                </a:solidFill>
              </a:defRPr>
            </a:lvl5pPr>
            <a:lvl6pPr lvl="5" rtl="0">
              <a:spcBef>
                <a:spcPts val="0"/>
              </a:spcBef>
              <a:spcAft>
                <a:spcPts val="0"/>
              </a:spcAft>
              <a:buNone/>
              <a:defRPr sz="1500">
                <a:solidFill>
                  <a:srgbClr val="3F3F3F"/>
                </a:solidFill>
              </a:defRPr>
            </a:lvl6pPr>
            <a:lvl7pPr lvl="6" rtl="0">
              <a:spcBef>
                <a:spcPts val="0"/>
              </a:spcBef>
              <a:spcAft>
                <a:spcPts val="0"/>
              </a:spcAft>
              <a:buNone/>
              <a:defRPr sz="1500">
                <a:solidFill>
                  <a:srgbClr val="3F3F3F"/>
                </a:solidFill>
              </a:defRPr>
            </a:lvl7pPr>
            <a:lvl8pPr lvl="7" rtl="0">
              <a:spcBef>
                <a:spcPts val="0"/>
              </a:spcBef>
              <a:spcAft>
                <a:spcPts val="0"/>
              </a:spcAft>
              <a:buNone/>
              <a:defRPr sz="1500">
                <a:solidFill>
                  <a:srgbClr val="3F3F3F"/>
                </a:solidFill>
              </a:defRPr>
            </a:lvl8pPr>
            <a:lvl9pPr lvl="8" rtl="0">
              <a:spcBef>
                <a:spcPts val="0"/>
              </a:spcBef>
              <a:spcAft>
                <a:spcPts val="0"/>
              </a:spcAft>
              <a:buNone/>
              <a:defRPr sz="1500">
                <a:solidFill>
                  <a:srgbClr val="3F3F3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Text, Half Photo">
  <p:cSld name="(Avoid) Title, Subtitle, Bullets_1_1_1_2">
    <p:spTree>
      <p:nvGrpSpPr>
        <p:cNvPr id="36"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38" name="Google Shape;38;p8"/>
          <p:cNvSpPr txBox="1"/>
          <p:nvPr>
            <p:ph type="title"/>
          </p:nvPr>
        </p:nvSpPr>
        <p:spPr>
          <a:xfrm>
            <a:off x="734541" y="736041"/>
            <a:ext cx="3125100" cy="8232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4285F4"/>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p:txBody>
      </p:sp>
      <p:sp>
        <p:nvSpPr>
          <p:cNvPr id="39" name="Google Shape;39;p8"/>
          <p:cNvSpPr txBox="1"/>
          <p:nvPr>
            <p:ph idx="2" type="title"/>
          </p:nvPr>
        </p:nvSpPr>
        <p:spPr>
          <a:xfrm>
            <a:off x="734541" y="1603519"/>
            <a:ext cx="3125100" cy="3888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4285F4"/>
                </a:solidFill>
              </a:defRPr>
            </a:lvl1pPr>
            <a:lvl2pPr lvl="1" rtl="0">
              <a:spcBef>
                <a:spcPts val="0"/>
              </a:spcBef>
              <a:spcAft>
                <a:spcPts val="0"/>
              </a:spcAft>
              <a:buNone/>
              <a:defRPr sz="1500">
                <a:solidFill>
                  <a:srgbClr val="4285F4"/>
                </a:solidFill>
              </a:defRPr>
            </a:lvl2pPr>
            <a:lvl3pPr lvl="2" rtl="0">
              <a:spcBef>
                <a:spcPts val="0"/>
              </a:spcBef>
              <a:spcAft>
                <a:spcPts val="0"/>
              </a:spcAft>
              <a:buNone/>
              <a:defRPr sz="1500">
                <a:solidFill>
                  <a:srgbClr val="4285F4"/>
                </a:solidFill>
              </a:defRPr>
            </a:lvl3pPr>
            <a:lvl4pPr lvl="3" rtl="0">
              <a:spcBef>
                <a:spcPts val="0"/>
              </a:spcBef>
              <a:spcAft>
                <a:spcPts val="0"/>
              </a:spcAft>
              <a:buNone/>
              <a:defRPr sz="1500">
                <a:solidFill>
                  <a:srgbClr val="4285F4"/>
                </a:solidFill>
              </a:defRPr>
            </a:lvl4pPr>
            <a:lvl5pPr lvl="4" rtl="0">
              <a:spcBef>
                <a:spcPts val="0"/>
              </a:spcBef>
              <a:spcAft>
                <a:spcPts val="0"/>
              </a:spcAft>
              <a:buNone/>
              <a:defRPr sz="1500">
                <a:solidFill>
                  <a:srgbClr val="4285F4"/>
                </a:solidFill>
              </a:defRPr>
            </a:lvl5pPr>
            <a:lvl6pPr lvl="5" rtl="0">
              <a:spcBef>
                <a:spcPts val="0"/>
              </a:spcBef>
              <a:spcAft>
                <a:spcPts val="0"/>
              </a:spcAft>
              <a:buNone/>
              <a:defRPr sz="1500">
                <a:solidFill>
                  <a:srgbClr val="4285F4"/>
                </a:solidFill>
              </a:defRPr>
            </a:lvl6pPr>
            <a:lvl7pPr lvl="6" rtl="0">
              <a:spcBef>
                <a:spcPts val="0"/>
              </a:spcBef>
              <a:spcAft>
                <a:spcPts val="0"/>
              </a:spcAft>
              <a:buNone/>
              <a:defRPr sz="1500">
                <a:solidFill>
                  <a:srgbClr val="4285F4"/>
                </a:solidFill>
              </a:defRPr>
            </a:lvl7pPr>
            <a:lvl8pPr lvl="7" rtl="0">
              <a:spcBef>
                <a:spcPts val="0"/>
              </a:spcBef>
              <a:spcAft>
                <a:spcPts val="0"/>
              </a:spcAft>
              <a:buNone/>
              <a:defRPr sz="1500">
                <a:solidFill>
                  <a:srgbClr val="4285F4"/>
                </a:solidFill>
              </a:defRPr>
            </a:lvl8pPr>
            <a:lvl9pPr lvl="8" rtl="0">
              <a:spcBef>
                <a:spcPts val="0"/>
              </a:spcBef>
              <a:spcAft>
                <a:spcPts val="0"/>
              </a:spcAft>
              <a:buNone/>
              <a:defRPr sz="1500">
                <a:solidFill>
                  <a:srgbClr val="4285F4"/>
                </a:solidFill>
              </a:defRPr>
            </a:lvl9pPr>
          </a:lstStyle>
          <a:p/>
        </p:txBody>
      </p:sp>
      <p:sp>
        <p:nvSpPr>
          <p:cNvPr id="40" name="Google Shape;40;p8"/>
          <p:cNvSpPr txBox="1"/>
          <p:nvPr>
            <p:ph idx="3" type="title"/>
          </p:nvPr>
        </p:nvSpPr>
        <p:spPr>
          <a:xfrm>
            <a:off x="734541" y="2152163"/>
            <a:ext cx="3125100" cy="15921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202124"/>
                </a:solidFill>
              </a:defRPr>
            </a:lvl1pPr>
            <a:lvl2pPr lvl="1" rtl="0">
              <a:spcBef>
                <a:spcPts val="0"/>
              </a:spcBef>
              <a:spcAft>
                <a:spcPts val="0"/>
              </a:spcAft>
              <a:buNone/>
              <a:defRPr sz="1500">
                <a:solidFill>
                  <a:srgbClr val="202124"/>
                </a:solidFill>
              </a:defRPr>
            </a:lvl2pPr>
            <a:lvl3pPr lvl="2" rtl="0">
              <a:spcBef>
                <a:spcPts val="0"/>
              </a:spcBef>
              <a:spcAft>
                <a:spcPts val="0"/>
              </a:spcAft>
              <a:buNone/>
              <a:defRPr sz="1500">
                <a:solidFill>
                  <a:srgbClr val="202124"/>
                </a:solidFill>
              </a:defRPr>
            </a:lvl3pPr>
            <a:lvl4pPr lvl="3" rtl="0">
              <a:spcBef>
                <a:spcPts val="0"/>
              </a:spcBef>
              <a:spcAft>
                <a:spcPts val="0"/>
              </a:spcAft>
              <a:buNone/>
              <a:defRPr sz="1500">
                <a:solidFill>
                  <a:srgbClr val="202124"/>
                </a:solidFill>
              </a:defRPr>
            </a:lvl4pPr>
            <a:lvl5pPr lvl="4" rtl="0">
              <a:spcBef>
                <a:spcPts val="0"/>
              </a:spcBef>
              <a:spcAft>
                <a:spcPts val="0"/>
              </a:spcAft>
              <a:buNone/>
              <a:defRPr sz="1500">
                <a:solidFill>
                  <a:srgbClr val="202124"/>
                </a:solidFill>
              </a:defRPr>
            </a:lvl5pPr>
            <a:lvl6pPr lvl="5" rtl="0">
              <a:spcBef>
                <a:spcPts val="0"/>
              </a:spcBef>
              <a:spcAft>
                <a:spcPts val="0"/>
              </a:spcAft>
              <a:buNone/>
              <a:defRPr sz="1500">
                <a:solidFill>
                  <a:srgbClr val="202124"/>
                </a:solidFill>
              </a:defRPr>
            </a:lvl6pPr>
            <a:lvl7pPr lvl="6" rtl="0">
              <a:spcBef>
                <a:spcPts val="0"/>
              </a:spcBef>
              <a:spcAft>
                <a:spcPts val="0"/>
              </a:spcAft>
              <a:buNone/>
              <a:defRPr sz="1500">
                <a:solidFill>
                  <a:srgbClr val="202124"/>
                </a:solidFill>
              </a:defRPr>
            </a:lvl7pPr>
            <a:lvl8pPr lvl="7" rtl="0">
              <a:spcBef>
                <a:spcPts val="0"/>
              </a:spcBef>
              <a:spcAft>
                <a:spcPts val="0"/>
              </a:spcAft>
              <a:buNone/>
              <a:defRPr sz="1500">
                <a:solidFill>
                  <a:srgbClr val="202124"/>
                </a:solidFill>
              </a:defRPr>
            </a:lvl8pPr>
            <a:lvl9pPr lvl="8" rtl="0">
              <a:spcBef>
                <a:spcPts val="0"/>
              </a:spcBef>
              <a:spcAft>
                <a:spcPts val="0"/>
              </a:spcAft>
              <a:buNone/>
              <a:defRPr sz="1500">
                <a:solidFill>
                  <a:srgbClr val="202124"/>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Dark">
  <p:cSld name="(Avoid) Title, Subtitle, Bullets_1_1_1_1">
    <p:spTree>
      <p:nvGrpSpPr>
        <p:cNvPr id="41" name="Shape 41"/>
        <p:cNvGrpSpPr/>
        <p:nvPr/>
      </p:nvGrpSpPr>
      <p:grpSpPr>
        <a:xfrm>
          <a:off x="0" y="0"/>
          <a:ext cx="0" cy="0"/>
          <a:chOff x="0" y="0"/>
          <a:chExt cx="0" cy="0"/>
        </a:xfrm>
      </p:grpSpPr>
      <p:pic>
        <p:nvPicPr>
          <p:cNvPr id="42" name="Google Shape;42;p9"/>
          <p:cNvPicPr preferRelativeResize="0"/>
          <p:nvPr/>
        </p:nvPicPr>
        <p:blipFill rotWithShape="1">
          <a:blip r:embed="rId2">
            <a:alphaModFix/>
          </a:blip>
          <a:srcRect b="0" l="0" r="0" t="0"/>
          <a:stretch/>
        </p:blipFill>
        <p:spPr>
          <a:xfrm>
            <a:off x="0" y="0"/>
            <a:ext cx="9144000" cy="5143492"/>
          </a:xfrm>
          <a:prstGeom prst="rect">
            <a:avLst/>
          </a:prstGeom>
          <a:noFill/>
          <a:ln>
            <a:noFill/>
          </a:ln>
        </p:spPr>
      </p:pic>
      <p:sp>
        <p:nvSpPr>
          <p:cNvPr id="43" name="Google Shape;43;p9"/>
          <p:cNvSpPr txBox="1"/>
          <p:nvPr>
            <p:ph type="title"/>
          </p:nvPr>
        </p:nvSpPr>
        <p:spPr>
          <a:xfrm>
            <a:off x="1443788" y="1939200"/>
            <a:ext cx="6266100" cy="933300"/>
          </a:xfrm>
          <a:prstGeom prst="rect">
            <a:avLst/>
          </a:prstGeom>
        </p:spPr>
        <p:txBody>
          <a:bodyPr anchorCtr="0" anchor="t" bIns="34275" lIns="34275" spcFirstLastPara="1" rIns="34275" wrap="square" tIns="3427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4285F4"/>
                </a:solidFill>
              </a:defRPr>
            </a:lvl2pPr>
            <a:lvl3pPr lvl="2" rtl="0">
              <a:spcBef>
                <a:spcPts val="0"/>
              </a:spcBef>
              <a:spcAft>
                <a:spcPts val="0"/>
              </a:spcAft>
              <a:buNone/>
              <a:defRPr sz="2400">
                <a:solidFill>
                  <a:srgbClr val="4285F4"/>
                </a:solidFill>
              </a:defRPr>
            </a:lvl3pPr>
            <a:lvl4pPr lvl="3" rtl="0">
              <a:spcBef>
                <a:spcPts val="0"/>
              </a:spcBef>
              <a:spcAft>
                <a:spcPts val="0"/>
              </a:spcAft>
              <a:buNone/>
              <a:defRPr sz="2400">
                <a:solidFill>
                  <a:srgbClr val="4285F4"/>
                </a:solidFill>
              </a:defRPr>
            </a:lvl4pPr>
            <a:lvl5pPr lvl="4" rtl="0">
              <a:spcBef>
                <a:spcPts val="0"/>
              </a:spcBef>
              <a:spcAft>
                <a:spcPts val="0"/>
              </a:spcAft>
              <a:buNone/>
              <a:defRPr sz="2400">
                <a:solidFill>
                  <a:srgbClr val="4285F4"/>
                </a:solidFill>
              </a:defRPr>
            </a:lvl5pPr>
            <a:lvl6pPr lvl="5" rtl="0">
              <a:spcBef>
                <a:spcPts val="0"/>
              </a:spcBef>
              <a:spcAft>
                <a:spcPts val="0"/>
              </a:spcAft>
              <a:buNone/>
              <a:defRPr sz="2400">
                <a:solidFill>
                  <a:srgbClr val="4285F4"/>
                </a:solidFill>
              </a:defRPr>
            </a:lvl6pPr>
            <a:lvl7pPr lvl="6" rtl="0">
              <a:spcBef>
                <a:spcPts val="0"/>
              </a:spcBef>
              <a:spcAft>
                <a:spcPts val="0"/>
              </a:spcAft>
              <a:buNone/>
              <a:defRPr sz="2400">
                <a:solidFill>
                  <a:srgbClr val="4285F4"/>
                </a:solidFill>
              </a:defRPr>
            </a:lvl7pPr>
            <a:lvl8pPr lvl="7" rtl="0">
              <a:spcBef>
                <a:spcPts val="0"/>
              </a:spcBef>
              <a:spcAft>
                <a:spcPts val="0"/>
              </a:spcAft>
              <a:buNone/>
              <a:defRPr sz="2400">
                <a:solidFill>
                  <a:srgbClr val="4285F4"/>
                </a:solidFill>
              </a:defRPr>
            </a:lvl8pPr>
            <a:lvl9pPr lvl="8" rtl="0">
              <a:spcBef>
                <a:spcPts val="0"/>
              </a:spcBef>
              <a:spcAft>
                <a:spcPts val="0"/>
              </a:spcAft>
              <a:buNone/>
              <a:defRPr sz="2400">
                <a:solidFill>
                  <a:srgbClr val="4285F4"/>
                </a:solidFill>
              </a:defRPr>
            </a:lvl9pPr>
          </a:lstStyle>
          <a:p/>
        </p:txBody>
      </p:sp>
      <p:sp>
        <p:nvSpPr>
          <p:cNvPr id="44" name="Google Shape;44;p9"/>
          <p:cNvSpPr txBox="1"/>
          <p:nvPr>
            <p:ph idx="2" type="title"/>
          </p:nvPr>
        </p:nvSpPr>
        <p:spPr>
          <a:xfrm>
            <a:off x="1456994" y="3181762"/>
            <a:ext cx="4842600" cy="614700"/>
          </a:xfrm>
          <a:prstGeom prst="rect">
            <a:avLst/>
          </a:prstGeom>
        </p:spPr>
        <p:txBody>
          <a:bodyPr anchorCtr="0" anchor="t" bIns="34275" lIns="34275" spcFirstLastPara="1" rIns="34275" wrap="square" tIns="34275">
            <a:noAutofit/>
          </a:bodyPr>
          <a:lstStyle>
            <a:lvl1pPr lvl="0" rtl="0">
              <a:lnSpc>
                <a:spcPct val="125000"/>
              </a:lnSpc>
              <a:spcBef>
                <a:spcPts val="0"/>
              </a:spcBef>
              <a:spcAft>
                <a:spcPts val="0"/>
              </a:spcAft>
              <a:buNone/>
              <a:defRPr sz="1500">
                <a:solidFill>
                  <a:srgbClr val="FFA65C"/>
                </a:solidFill>
              </a:defRPr>
            </a:lvl1pPr>
            <a:lvl2pPr lvl="1" rtl="0">
              <a:spcBef>
                <a:spcPts val="0"/>
              </a:spcBef>
              <a:spcAft>
                <a:spcPts val="0"/>
              </a:spcAft>
              <a:buNone/>
              <a:defRPr sz="1500">
                <a:solidFill>
                  <a:srgbClr val="FFA65C"/>
                </a:solidFill>
              </a:defRPr>
            </a:lvl2pPr>
            <a:lvl3pPr lvl="2" rtl="0">
              <a:spcBef>
                <a:spcPts val="0"/>
              </a:spcBef>
              <a:spcAft>
                <a:spcPts val="0"/>
              </a:spcAft>
              <a:buNone/>
              <a:defRPr sz="1500">
                <a:solidFill>
                  <a:srgbClr val="FFA65C"/>
                </a:solidFill>
              </a:defRPr>
            </a:lvl3pPr>
            <a:lvl4pPr lvl="3" rtl="0">
              <a:spcBef>
                <a:spcPts val="0"/>
              </a:spcBef>
              <a:spcAft>
                <a:spcPts val="0"/>
              </a:spcAft>
              <a:buNone/>
              <a:defRPr sz="1500">
                <a:solidFill>
                  <a:srgbClr val="FFA65C"/>
                </a:solidFill>
              </a:defRPr>
            </a:lvl4pPr>
            <a:lvl5pPr lvl="4" rtl="0">
              <a:spcBef>
                <a:spcPts val="0"/>
              </a:spcBef>
              <a:spcAft>
                <a:spcPts val="0"/>
              </a:spcAft>
              <a:buNone/>
              <a:defRPr sz="1500">
                <a:solidFill>
                  <a:srgbClr val="FFA65C"/>
                </a:solidFill>
              </a:defRPr>
            </a:lvl5pPr>
            <a:lvl6pPr lvl="5" rtl="0">
              <a:spcBef>
                <a:spcPts val="0"/>
              </a:spcBef>
              <a:spcAft>
                <a:spcPts val="0"/>
              </a:spcAft>
              <a:buNone/>
              <a:defRPr sz="1500">
                <a:solidFill>
                  <a:srgbClr val="FFA65C"/>
                </a:solidFill>
              </a:defRPr>
            </a:lvl6pPr>
            <a:lvl7pPr lvl="6" rtl="0">
              <a:spcBef>
                <a:spcPts val="0"/>
              </a:spcBef>
              <a:spcAft>
                <a:spcPts val="0"/>
              </a:spcAft>
              <a:buNone/>
              <a:defRPr sz="1500">
                <a:solidFill>
                  <a:srgbClr val="FFA65C"/>
                </a:solidFill>
              </a:defRPr>
            </a:lvl7pPr>
            <a:lvl8pPr lvl="7" rtl="0">
              <a:spcBef>
                <a:spcPts val="0"/>
              </a:spcBef>
              <a:spcAft>
                <a:spcPts val="0"/>
              </a:spcAft>
              <a:buNone/>
              <a:defRPr sz="1500">
                <a:solidFill>
                  <a:srgbClr val="FFA65C"/>
                </a:solidFill>
              </a:defRPr>
            </a:lvl8pPr>
            <a:lvl9pPr lvl="8" rtl="0">
              <a:spcBef>
                <a:spcPts val="0"/>
              </a:spcBef>
              <a:spcAft>
                <a:spcPts val="0"/>
              </a:spcAft>
              <a:buNone/>
              <a:defRPr sz="1500">
                <a:solidFill>
                  <a:srgbClr val="FFA65C"/>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White">
  <p:cSld name="(Avoid) Title, Subtitle, Bullets_1_1_1_1_1">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3.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18" Type="http://schemas.openxmlformats.org/officeDocument/2006/relationships/theme" Target="../theme/theme1.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1725" y="1234472"/>
            <a:ext cx="6822600" cy="903900"/>
          </a:xfrm>
          <a:prstGeom prst="rect">
            <a:avLst/>
          </a:prstGeom>
          <a:noFill/>
          <a:ln>
            <a:noFill/>
          </a:ln>
        </p:spPr>
        <p:txBody>
          <a:bodyPr anchorCtr="0" anchor="t" bIns="34275" lIns="34275" spcFirstLastPara="1" rIns="34275" wrap="square" tIns="34275">
            <a:noAutofit/>
          </a:bodyPr>
          <a:lstStyle>
            <a:lvl1pPr lvl="0" rtl="0">
              <a:lnSpc>
                <a:spcPct val="100000"/>
              </a:lnSpc>
              <a:spcBef>
                <a:spcPts val="0"/>
              </a:spcBef>
              <a:spcAft>
                <a:spcPts val="0"/>
              </a:spcAft>
              <a:buNone/>
              <a:defRPr sz="4100">
                <a:solidFill>
                  <a:srgbClr val="4285F4"/>
                </a:solidFill>
                <a:latin typeface="Google Sans"/>
                <a:ea typeface="Google Sans"/>
                <a:cs typeface="Google Sans"/>
                <a:sym typeface="Google Sans"/>
              </a:defRPr>
            </a:lvl1pPr>
            <a:lvl2pPr lvl="1" rtl="0">
              <a:lnSpc>
                <a:spcPct val="100000"/>
              </a:lnSpc>
              <a:spcBef>
                <a:spcPts val="0"/>
              </a:spcBef>
              <a:spcAft>
                <a:spcPts val="0"/>
              </a:spcAft>
              <a:buNone/>
              <a:defRPr sz="4100">
                <a:solidFill>
                  <a:srgbClr val="4285F4"/>
                </a:solidFill>
                <a:latin typeface="Google Sans"/>
                <a:ea typeface="Google Sans"/>
                <a:cs typeface="Google Sans"/>
                <a:sym typeface="Google Sans"/>
              </a:defRPr>
            </a:lvl2pPr>
            <a:lvl3pPr lvl="2" rtl="0">
              <a:lnSpc>
                <a:spcPct val="100000"/>
              </a:lnSpc>
              <a:spcBef>
                <a:spcPts val="0"/>
              </a:spcBef>
              <a:spcAft>
                <a:spcPts val="0"/>
              </a:spcAft>
              <a:buNone/>
              <a:defRPr sz="4100">
                <a:solidFill>
                  <a:srgbClr val="4285F4"/>
                </a:solidFill>
                <a:latin typeface="Google Sans"/>
                <a:ea typeface="Google Sans"/>
                <a:cs typeface="Google Sans"/>
                <a:sym typeface="Google Sans"/>
              </a:defRPr>
            </a:lvl3pPr>
            <a:lvl4pPr lvl="3" rtl="0">
              <a:lnSpc>
                <a:spcPct val="100000"/>
              </a:lnSpc>
              <a:spcBef>
                <a:spcPts val="0"/>
              </a:spcBef>
              <a:spcAft>
                <a:spcPts val="0"/>
              </a:spcAft>
              <a:buNone/>
              <a:defRPr sz="4100">
                <a:solidFill>
                  <a:srgbClr val="4285F4"/>
                </a:solidFill>
                <a:latin typeface="Google Sans"/>
                <a:ea typeface="Google Sans"/>
                <a:cs typeface="Google Sans"/>
                <a:sym typeface="Google Sans"/>
              </a:defRPr>
            </a:lvl4pPr>
            <a:lvl5pPr lvl="4" rtl="0">
              <a:lnSpc>
                <a:spcPct val="100000"/>
              </a:lnSpc>
              <a:spcBef>
                <a:spcPts val="0"/>
              </a:spcBef>
              <a:spcAft>
                <a:spcPts val="0"/>
              </a:spcAft>
              <a:buNone/>
              <a:defRPr sz="4100">
                <a:solidFill>
                  <a:srgbClr val="4285F4"/>
                </a:solidFill>
                <a:latin typeface="Google Sans"/>
                <a:ea typeface="Google Sans"/>
                <a:cs typeface="Google Sans"/>
                <a:sym typeface="Google Sans"/>
              </a:defRPr>
            </a:lvl5pPr>
            <a:lvl6pPr lvl="5" rtl="0">
              <a:lnSpc>
                <a:spcPct val="100000"/>
              </a:lnSpc>
              <a:spcBef>
                <a:spcPts val="0"/>
              </a:spcBef>
              <a:spcAft>
                <a:spcPts val="0"/>
              </a:spcAft>
              <a:buNone/>
              <a:defRPr sz="4100">
                <a:solidFill>
                  <a:srgbClr val="4285F4"/>
                </a:solidFill>
                <a:latin typeface="Google Sans"/>
                <a:ea typeface="Google Sans"/>
                <a:cs typeface="Google Sans"/>
                <a:sym typeface="Google Sans"/>
              </a:defRPr>
            </a:lvl6pPr>
            <a:lvl7pPr lvl="6" rtl="0">
              <a:lnSpc>
                <a:spcPct val="100000"/>
              </a:lnSpc>
              <a:spcBef>
                <a:spcPts val="0"/>
              </a:spcBef>
              <a:spcAft>
                <a:spcPts val="0"/>
              </a:spcAft>
              <a:buNone/>
              <a:defRPr sz="4100">
                <a:solidFill>
                  <a:srgbClr val="4285F4"/>
                </a:solidFill>
                <a:latin typeface="Google Sans"/>
                <a:ea typeface="Google Sans"/>
                <a:cs typeface="Google Sans"/>
                <a:sym typeface="Google Sans"/>
              </a:defRPr>
            </a:lvl7pPr>
            <a:lvl8pPr lvl="7" rtl="0">
              <a:lnSpc>
                <a:spcPct val="100000"/>
              </a:lnSpc>
              <a:spcBef>
                <a:spcPts val="0"/>
              </a:spcBef>
              <a:spcAft>
                <a:spcPts val="0"/>
              </a:spcAft>
              <a:buNone/>
              <a:defRPr sz="4100">
                <a:solidFill>
                  <a:srgbClr val="4285F4"/>
                </a:solidFill>
                <a:latin typeface="Google Sans"/>
                <a:ea typeface="Google Sans"/>
                <a:cs typeface="Google Sans"/>
                <a:sym typeface="Google Sans"/>
              </a:defRPr>
            </a:lvl8pPr>
            <a:lvl9pPr lvl="8" rtl="0">
              <a:lnSpc>
                <a:spcPct val="100000"/>
              </a:lnSpc>
              <a:spcBef>
                <a:spcPts val="0"/>
              </a:spcBef>
              <a:spcAft>
                <a:spcPts val="0"/>
              </a:spcAft>
              <a:buNone/>
              <a:defRPr sz="4100">
                <a:solidFill>
                  <a:srgbClr val="4285F4"/>
                </a:solidFill>
                <a:latin typeface="Google Sans"/>
                <a:ea typeface="Google Sans"/>
                <a:cs typeface="Google Sans"/>
                <a:sym typeface="Google Sans"/>
              </a:defRPr>
            </a:lvl9pPr>
          </a:lstStyle>
          <a:p/>
        </p:txBody>
      </p:sp>
      <p:sp>
        <p:nvSpPr>
          <p:cNvPr id="7" name="Google Shape;7;p1"/>
          <p:cNvSpPr txBox="1"/>
          <p:nvPr>
            <p:ph idx="1" type="body"/>
          </p:nvPr>
        </p:nvSpPr>
        <p:spPr>
          <a:xfrm>
            <a:off x="779756" y="2839978"/>
            <a:ext cx="6087900" cy="2024400"/>
          </a:xfrm>
          <a:prstGeom prst="rect">
            <a:avLst/>
          </a:prstGeom>
          <a:noFill/>
          <a:ln>
            <a:noFill/>
          </a:ln>
        </p:spPr>
        <p:txBody>
          <a:bodyPr anchorCtr="0" anchor="t" bIns="34275" lIns="34275" spcFirstLastPara="1" rIns="34275" wrap="square" tIns="34275">
            <a:noAutofit/>
          </a:bodyPr>
          <a:lstStyle>
            <a:lvl1pPr indent="-323850" lvl="0" marL="4572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1pPr>
            <a:lvl2pPr indent="-323850" lvl="1" marL="9144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2pPr>
            <a:lvl3pPr indent="-323850" lvl="2" marL="13716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3pPr>
            <a:lvl4pPr indent="-323850" lvl="3" marL="18288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4pPr>
            <a:lvl5pPr indent="-323850" lvl="4" marL="22860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5pPr>
            <a:lvl6pPr indent="-323850" lvl="5" marL="27432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6pPr>
            <a:lvl7pPr indent="-323850" lvl="6" marL="32004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7pPr>
            <a:lvl8pPr indent="-323850" lvl="7" marL="36576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8pPr>
            <a:lvl9pPr indent="-323850" lvl="8" marL="4114800" rtl="0">
              <a:lnSpc>
                <a:spcPct val="125000"/>
              </a:lnSpc>
              <a:spcBef>
                <a:spcPts val="0"/>
              </a:spcBef>
              <a:spcAft>
                <a:spcPts val="0"/>
              </a:spcAft>
              <a:buClr>
                <a:srgbClr val="4285F4"/>
              </a:buClr>
              <a:buSzPts val="1500"/>
              <a:buFont typeface="Google Sans"/>
              <a:buChar char="■"/>
              <a:defRPr sz="1500">
                <a:solidFill>
                  <a:srgbClr val="4285F4"/>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Google Shape;72;p19"/>
          <p:cNvSpPr txBox="1"/>
          <p:nvPr>
            <p:ph type="title"/>
          </p:nvPr>
        </p:nvSpPr>
        <p:spPr>
          <a:xfrm>
            <a:off x="781725" y="1234472"/>
            <a:ext cx="6822600" cy="9039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1pPr>
            <a:lvl2pPr lvl="1"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2pPr>
            <a:lvl3pPr lvl="2"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3pPr>
            <a:lvl4pPr lvl="3"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4pPr>
            <a:lvl5pPr lvl="4"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5pPr>
            <a:lvl6pPr lvl="5"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6pPr>
            <a:lvl7pPr lvl="6"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7pPr>
            <a:lvl8pPr lvl="7"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8pPr>
            <a:lvl9pPr lvl="8" marR="0" rtl="0" algn="l">
              <a:lnSpc>
                <a:spcPct val="100000"/>
              </a:lnSpc>
              <a:spcBef>
                <a:spcPts val="0"/>
              </a:spcBef>
              <a:spcAft>
                <a:spcPts val="0"/>
              </a:spcAft>
              <a:buClr>
                <a:srgbClr val="000000"/>
              </a:buClr>
              <a:buSzPts val="4100"/>
              <a:buFont typeface="Arial"/>
              <a:buNone/>
              <a:defRPr b="0" i="0" sz="4100" u="none" cap="none" strike="noStrike">
                <a:solidFill>
                  <a:srgbClr val="4285F4"/>
                </a:solidFill>
                <a:latin typeface="Arial"/>
                <a:ea typeface="Arial"/>
                <a:cs typeface="Arial"/>
                <a:sym typeface="Arial"/>
              </a:defRPr>
            </a:lvl9pPr>
          </a:lstStyle>
          <a:p/>
        </p:txBody>
      </p:sp>
      <p:sp>
        <p:nvSpPr>
          <p:cNvPr id="73" name="Google Shape;73;p19"/>
          <p:cNvSpPr txBox="1"/>
          <p:nvPr>
            <p:ph idx="1" type="body"/>
          </p:nvPr>
        </p:nvSpPr>
        <p:spPr>
          <a:xfrm>
            <a:off x="779756" y="2839978"/>
            <a:ext cx="6087900" cy="2024400"/>
          </a:xfrm>
          <a:prstGeom prst="rect">
            <a:avLst/>
          </a:prstGeom>
          <a:noFill/>
          <a:ln>
            <a:noFill/>
          </a:ln>
        </p:spPr>
        <p:txBody>
          <a:bodyPr anchorCtr="0" anchor="t" bIns="34275" lIns="34275" spcFirstLastPara="1" rIns="34275" wrap="square" tIns="34275">
            <a:noAutofit/>
          </a:bodyPr>
          <a:lstStyle>
            <a:lvl1pPr indent="-323850" lvl="0" marL="4572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1pPr>
            <a:lvl2pPr indent="-323850" lvl="1" marL="9144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2pPr>
            <a:lvl3pPr indent="-323850" lvl="2" marL="13716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3pPr>
            <a:lvl4pPr indent="-323850" lvl="3" marL="18288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4pPr>
            <a:lvl5pPr indent="-323850" lvl="4" marL="22860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5pPr>
            <a:lvl6pPr indent="-323850" lvl="5" marL="27432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6pPr>
            <a:lvl7pPr indent="-323850" lvl="6" marL="32004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7pPr>
            <a:lvl8pPr indent="-323850" lvl="7" marL="36576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8pPr>
            <a:lvl9pPr indent="-323850" lvl="8" marL="4114800" marR="0" rtl="0" algn="l">
              <a:lnSpc>
                <a:spcPct val="125000"/>
              </a:lnSpc>
              <a:spcBef>
                <a:spcPts val="0"/>
              </a:spcBef>
              <a:spcAft>
                <a:spcPts val="0"/>
              </a:spcAft>
              <a:buClr>
                <a:srgbClr val="4285F4"/>
              </a:buClr>
              <a:buSzPts val="1500"/>
              <a:buFont typeface="Arial"/>
              <a:buChar char="■"/>
              <a:defRPr b="0" i="0" sz="1500" u="none" cap="none" strike="noStrike">
                <a:solidFill>
                  <a:srgbClr val="4285F4"/>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hyperlink" Target="https://bit.ly/2JWt1d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hyperlink" Target="http://www.youtube.com/watch?v=7QmCUDHpNzE" TargetMode="External"/><Relationship Id="rId4"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7"/>
          <p:cNvSpPr txBox="1"/>
          <p:nvPr/>
        </p:nvSpPr>
        <p:spPr>
          <a:xfrm>
            <a:off x="812050" y="1541400"/>
            <a:ext cx="7904400" cy="20607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Solution Design 2:</a:t>
            </a:r>
            <a:r>
              <a:rPr i="0" lang="en-GB" sz="4800" u="none" cap="none" strike="noStrike">
                <a:solidFill>
                  <a:srgbClr val="3C4043"/>
                </a:solidFill>
                <a:latin typeface="Google Sans"/>
                <a:ea typeface="Google Sans"/>
                <a:cs typeface="Google Sans"/>
                <a:sym typeface="Google Sans"/>
              </a:rPr>
              <a:t> </a:t>
            </a:r>
            <a:endParaRPr i="0" sz="4800" u="none" cap="none" strike="noStrike">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3C4043"/>
                </a:solidFill>
                <a:latin typeface="Google Sans"/>
                <a:ea typeface="Google Sans"/>
                <a:cs typeface="Google Sans"/>
                <a:sym typeface="Google Sans"/>
              </a:rPr>
              <a:t>Visual and Product Design</a:t>
            </a:r>
            <a:endParaRPr i="0" sz="48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descr="Image result for facebook color palette" id="192" name="Google Shape;192;p46"/>
          <p:cNvPicPr preferRelativeResize="0"/>
          <p:nvPr/>
        </p:nvPicPr>
        <p:blipFill rotWithShape="1">
          <a:blip r:embed="rId3">
            <a:alphaModFix/>
          </a:blip>
          <a:srcRect b="0" l="0" r="0" t="0"/>
          <a:stretch/>
        </p:blipFill>
        <p:spPr>
          <a:xfrm>
            <a:off x="128475" y="89125"/>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google color palette" id="193" name="Google Shape;193;p46"/>
          <p:cNvPicPr preferRelativeResize="0"/>
          <p:nvPr/>
        </p:nvPicPr>
        <p:blipFill rotWithShape="1">
          <a:blip r:embed="rId4">
            <a:alphaModFix/>
          </a:blip>
          <a:srcRect b="0" l="0" r="0" t="0"/>
          <a:stretch/>
        </p:blipFill>
        <p:spPr>
          <a:xfrm>
            <a:off x="5962500" y="2585700"/>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spotify color palette" id="194" name="Google Shape;194;p46"/>
          <p:cNvPicPr preferRelativeResize="0"/>
          <p:nvPr/>
        </p:nvPicPr>
        <p:blipFill rotWithShape="1">
          <a:blip r:embed="rId5">
            <a:alphaModFix/>
          </a:blip>
          <a:srcRect b="0" l="0" r="0" t="0"/>
          <a:stretch/>
        </p:blipFill>
        <p:spPr>
          <a:xfrm>
            <a:off x="4078775" y="89125"/>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twitter color palette" id="195" name="Google Shape;195;p46"/>
          <p:cNvPicPr preferRelativeResize="0"/>
          <p:nvPr/>
        </p:nvPicPr>
        <p:blipFill rotWithShape="1">
          <a:blip r:embed="rId6">
            <a:alphaModFix/>
          </a:blip>
          <a:srcRect b="0" l="0" r="0" t="0"/>
          <a:stretch/>
        </p:blipFill>
        <p:spPr>
          <a:xfrm>
            <a:off x="2028250" y="2584126"/>
            <a:ext cx="2619375" cy="1746224"/>
          </a:xfrm>
          <a:prstGeom prst="rect">
            <a:avLst/>
          </a:prstGeom>
          <a:noFill/>
          <a:ln>
            <a:noFill/>
          </a:ln>
          <a:effectLst>
            <a:outerShdw blurRad="57150" rotWithShape="0" algn="bl" dir="5400000" dist="9525">
              <a:srgbClr val="000000">
                <a:alpha val="49411"/>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Image result for facebook color palette" id="200" name="Google Shape;200;p47"/>
          <p:cNvPicPr preferRelativeResize="0"/>
          <p:nvPr/>
        </p:nvPicPr>
        <p:blipFill rotWithShape="1">
          <a:blip r:embed="rId3">
            <a:alphaModFix/>
          </a:blip>
          <a:srcRect b="0" l="0" r="0" t="0"/>
          <a:stretch/>
        </p:blipFill>
        <p:spPr>
          <a:xfrm>
            <a:off x="128475" y="89125"/>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google color palette" id="201" name="Google Shape;201;p47"/>
          <p:cNvPicPr preferRelativeResize="0"/>
          <p:nvPr/>
        </p:nvPicPr>
        <p:blipFill rotWithShape="1">
          <a:blip r:embed="rId4">
            <a:alphaModFix/>
          </a:blip>
          <a:srcRect b="0" l="0" r="0" t="0"/>
          <a:stretch/>
        </p:blipFill>
        <p:spPr>
          <a:xfrm>
            <a:off x="5962500" y="2585700"/>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spotify color palette" id="202" name="Google Shape;202;p47"/>
          <p:cNvPicPr preferRelativeResize="0"/>
          <p:nvPr/>
        </p:nvPicPr>
        <p:blipFill rotWithShape="1">
          <a:blip r:embed="rId5">
            <a:alphaModFix/>
          </a:blip>
          <a:srcRect b="0" l="0" r="0" t="0"/>
          <a:stretch/>
        </p:blipFill>
        <p:spPr>
          <a:xfrm>
            <a:off x="4078775" y="89125"/>
            <a:ext cx="2619375" cy="1743075"/>
          </a:xfrm>
          <a:prstGeom prst="rect">
            <a:avLst/>
          </a:prstGeom>
          <a:noFill/>
          <a:ln>
            <a:noFill/>
          </a:ln>
          <a:effectLst>
            <a:outerShdw blurRad="42863" rotWithShape="0" algn="bl" dir="1620000" dist="9525">
              <a:srgbClr val="000000">
                <a:alpha val="49411"/>
              </a:srgbClr>
            </a:outerShdw>
          </a:effectLst>
        </p:spPr>
      </p:pic>
      <p:pic>
        <p:nvPicPr>
          <p:cNvPr descr="Image result for twitter color palette" id="203" name="Google Shape;203;p47"/>
          <p:cNvPicPr preferRelativeResize="0"/>
          <p:nvPr/>
        </p:nvPicPr>
        <p:blipFill rotWithShape="1">
          <a:blip r:embed="rId6">
            <a:alphaModFix/>
          </a:blip>
          <a:srcRect b="0" l="0" r="0" t="0"/>
          <a:stretch/>
        </p:blipFill>
        <p:spPr>
          <a:xfrm>
            <a:off x="2028250" y="2584126"/>
            <a:ext cx="2619375" cy="1746224"/>
          </a:xfrm>
          <a:prstGeom prst="rect">
            <a:avLst/>
          </a:prstGeom>
          <a:noFill/>
          <a:ln>
            <a:noFill/>
          </a:ln>
          <a:effectLst>
            <a:outerShdw blurRad="57150" rotWithShape="0" algn="bl" dir="5400000" dist="9525">
              <a:srgbClr val="000000">
                <a:alpha val="49411"/>
              </a:srgbClr>
            </a:outerShdw>
          </a:effectLst>
        </p:spPr>
      </p:pic>
      <p:sp>
        <p:nvSpPr>
          <p:cNvPr id="204" name="Google Shape;204;p47"/>
          <p:cNvSpPr txBox="1"/>
          <p:nvPr/>
        </p:nvSpPr>
        <p:spPr>
          <a:xfrm>
            <a:off x="268763" y="1908400"/>
            <a:ext cx="2338800" cy="387300"/>
          </a:xfrm>
          <a:prstGeom prst="rect">
            <a:avLst/>
          </a:prstGeom>
          <a:noFill/>
          <a:ln>
            <a:noFill/>
          </a:ln>
        </p:spPr>
        <p:txBody>
          <a:bodyPr anchorCtr="0" anchor="t" bIns="0" lIns="0" spcFirstLastPara="1" rIns="22860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C4043"/>
                </a:solidFill>
                <a:latin typeface="Arial"/>
                <a:ea typeface="Arial"/>
                <a:cs typeface="Arial"/>
                <a:sym typeface="Arial"/>
              </a:rPr>
              <a:t>facebook</a:t>
            </a:r>
            <a:endParaRPr b="1" i="0" sz="1800" u="none" cap="none" strike="noStrike">
              <a:solidFill>
                <a:srgbClr val="3C4043"/>
              </a:solidFill>
              <a:latin typeface="Arial"/>
              <a:ea typeface="Arial"/>
              <a:cs typeface="Arial"/>
              <a:sym typeface="Arial"/>
            </a:endParaRPr>
          </a:p>
        </p:txBody>
      </p:sp>
      <p:sp>
        <p:nvSpPr>
          <p:cNvPr id="205" name="Google Shape;205;p47"/>
          <p:cNvSpPr txBox="1"/>
          <p:nvPr/>
        </p:nvSpPr>
        <p:spPr>
          <a:xfrm>
            <a:off x="4219050" y="1908400"/>
            <a:ext cx="2338800" cy="387300"/>
          </a:xfrm>
          <a:prstGeom prst="rect">
            <a:avLst/>
          </a:prstGeom>
          <a:noFill/>
          <a:ln>
            <a:noFill/>
          </a:ln>
        </p:spPr>
        <p:txBody>
          <a:bodyPr anchorCtr="0" anchor="t" bIns="0" lIns="0" spcFirstLastPara="1" rIns="22860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C4043"/>
                </a:solidFill>
                <a:latin typeface="Arial"/>
                <a:ea typeface="Arial"/>
                <a:cs typeface="Arial"/>
                <a:sym typeface="Arial"/>
              </a:rPr>
              <a:t>spotify</a:t>
            </a:r>
            <a:endParaRPr b="0" i="0" sz="2400" u="none" cap="none" strike="noStrike">
              <a:solidFill>
                <a:srgbClr val="3C4043"/>
              </a:solidFill>
              <a:latin typeface="Arial"/>
              <a:ea typeface="Arial"/>
              <a:cs typeface="Arial"/>
              <a:sym typeface="Arial"/>
            </a:endParaRPr>
          </a:p>
        </p:txBody>
      </p:sp>
      <p:sp>
        <p:nvSpPr>
          <p:cNvPr id="206" name="Google Shape;206;p47"/>
          <p:cNvSpPr txBox="1"/>
          <p:nvPr/>
        </p:nvSpPr>
        <p:spPr>
          <a:xfrm>
            <a:off x="2168538" y="4406550"/>
            <a:ext cx="2338800" cy="387300"/>
          </a:xfrm>
          <a:prstGeom prst="rect">
            <a:avLst/>
          </a:prstGeom>
          <a:noFill/>
          <a:ln>
            <a:noFill/>
          </a:ln>
        </p:spPr>
        <p:txBody>
          <a:bodyPr anchorCtr="0" anchor="t" bIns="0" lIns="0" spcFirstLastPara="1" rIns="22860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C4043"/>
                </a:solidFill>
                <a:latin typeface="Arial"/>
                <a:ea typeface="Arial"/>
                <a:cs typeface="Arial"/>
                <a:sym typeface="Arial"/>
              </a:rPr>
              <a:t>twitter</a:t>
            </a:r>
            <a:endParaRPr b="0" i="0" sz="2400" u="none" cap="none" strike="noStrike">
              <a:solidFill>
                <a:srgbClr val="3C4043"/>
              </a:solidFill>
              <a:latin typeface="Arial"/>
              <a:ea typeface="Arial"/>
              <a:cs typeface="Arial"/>
              <a:sym typeface="Arial"/>
            </a:endParaRPr>
          </a:p>
        </p:txBody>
      </p:sp>
      <p:sp>
        <p:nvSpPr>
          <p:cNvPr id="207" name="Google Shape;207;p47"/>
          <p:cNvSpPr txBox="1"/>
          <p:nvPr/>
        </p:nvSpPr>
        <p:spPr>
          <a:xfrm>
            <a:off x="6102775" y="4404975"/>
            <a:ext cx="2338800" cy="387300"/>
          </a:xfrm>
          <a:prstGeom prst="rect">
            <a:avLst/>
          </a:prstGeom>
          <a:noFill/>
          <a:ln>
            <a:noFill/>
          </a:ln>
        </p:spPr>
        <p:txBody>
          <a:bodyPr anchorCtr="0" anchor="t" bIns="0" lIns="0" spcFirstLastPara="1" rIns="22860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3C4043"/>
                </a:solidFill>
                <a:latin typeface="Arial"/>
                <a:ea typeface="Arial"/>
                <a:cs typeface="Arial"/>
                <a:sym typeface="Arial"/>
              </a:rPr>
              <a:t>google</a:t>
            </a:r>
            <a:endParaRPr b="0" i="0" sz="2400" u="none" cap="none" strike="noStrike">
              <a:solidFill>
                <a:srgbClr val="3C40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8"/>
          <p:cNvSpPr txBox="1"/>
          <p:nvPr/>
        </p:nvSpPr>
        <p:spPr>
          <a:xfrm>
            <a:off x="1198950" y="2286000"/>
            <a:ext cx="6746100" cy="5715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lt1"/>
                </a:solidFill>
                <a:highlight>
                  <a:srgbClr val="4285F4"/>
                </a:highlight>
                <a:latin typeface="Google Sans"/>
                <a:ea typeface="Google Sans"/>
                <a:cs typeface="Google Sans"/>
                <a:sym typeface="Google Sans"/>
              </a:rPr>
              <a:t>grid systems</a:t>
            </a:r>
            <a:r>
              <a:rPr i="0" lang="en-GB" sz="2400" u="none" cap="none" strike="noStrike">
                <a:solidFill>
                  <a:srgbClr val="3C4043"/>
                </a:solidFill>
                <a:latin typeface="Google Sans"/>
                <a:ea typeface="Google Sans"/>
                <a:cs typeface="Google Sans"/>
                <a:sym typeface="Google Sans"/>
              </a:rPr>
              <a:t> break up space into regular units</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9"/>
          <p:cNvSpPr txBox="1"/>
          <p:nvPr/>
        </p:nvSpPr>
        <p:spPr>
          <a:xfrm>
            <a:off x="1198950" y="2123850"/>
            <a:ext cx="6746100" cy="8958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lt1"/>
                </a:solidFill>
                <a:highlight>
                  <a:srgbClr val="4285F4"/>
                </a:highlight>
                <a:latin typeface="Google Sans"/>
                <a:ea typeface="Google Sans"/>
                <a:cs typeface="Google Sans"/>
                <a:sym typeface="Google Sans"/>
              </a:rPr>
              <a:t>grid systems</a:t>
            </a:r>
            <a:r>
              <a:rPr i="0" lang="en-GB" sz="2400" u="none" cap="none" strike="noStrike">
                <a:solidFill>
                  <a:srgbClr val="3C4043"/>
                </a:solidFill>
                <a:latin typeface="Google Sans"/>
                <a:ea typeface="Google Sans"/>
                <a:cs typeface="Google Sans"/>
                <a:sym typeface="Google Sans"/>
              </a:rPr>
              <a:t> provide clarity, efficiency, economy, and continuity</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50"/>
          <p:cNvSpPr txBox="1"/>
          <p:nvPr/>
        </p:nvSpPr>
        <p:spPr>
          <a:xfrm>
            <a:off x="1198950" y="2286000"/>
            <a:ext cx="6746100" cy="5715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lt1"/>
                </a:solidFill>
                <a:highlight>
                  <a:srgbClr val="4285F4"/>
                </a:highlight>
                <a:latin typeface="Google Sans"/>
                <a:ea typeface="Google Sans"/>
                <a:cs typeface="Google Sans"/>
                <a:sym typeface="Google Sans"/>
              </a:rPr>
              <a:t>grid systems</a:t>
            </a:r>
            <a:r>
              <a:rPr i="0" lang="en-GB" sz="2400" u="none" cap="none" strike="noStrike">
                <a:solidFill>
                  <a:srgbClr val="3C4043"/>
                </a:solidFill>
                <a:latin typeface="Google Sans"/>
                <a:ea typeface="Google Sans"/>
                <a:cs typeface="Google Sans"/>
                <a:sym typeface="Google Sans"/>
              </a:rPr>
              <a:t> organize information on a page</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51"/>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grid systems: </a:t>
            </a:r>
            <a:r>
              <a:rPr b="1" i="0" lang="en-GB" sz="2400" u="none" cap="none" strike="noStrike">
                <a:solidFill>
                  <a:schemeClr val="lt1"/>
                </a:solidFill>
                <a:highlight>
                  <a:srgbClr val="4285F4"/>
                </a:highlight>
                <a:latin typeface="Google Sans"/>
                <a:ea typeface="Google Sans"/>
                <a:cs typeface="Google Sans"/>
                <a:sym typeface="Google Sans"/>
              </a:rPr>
              <a:t>an old example</a:t>
            </a:r>
            <a:endParaRPr i="0" sz="2400" u="none" cap="none" strike="noStrike">
              <a:solidFill>
                <a:srgbClr val="3C4043"/>
              </a:solidFill>
              <a:latin typeface="Google Sans"/>
              <a:ea typeface="Google Sans"/>
              <a:cs typeface="Google Sans"/>
              <a:sym typeface="Google Sans"/>
            </a:endParaRPr>
          </a:p>
        </p:txBody>
      </p:sp>
      <p:sp>
        <p:nvSpPr>
          <p:cNvPr id="228" name="Google Shape;228;p51"/>
          <p:cNvSpPr txBox="1"/>
          <p:nvPr/>
        </p:nvSpPr>
        <p:spPr>
          <a:xfrm>
            <a:off x="1202225" y="1212050"/>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3C4043"/>
                </a:solidFill>
                <a:latin typeface="Arial"/>
                <a:ea typeface="Arial"/>
                <a:cs typeface="Arial"/>
                <a:sym typeface="Arial"/>
              </a:rPr>
              <a:t>Vision AI </a:t>
            </a:r>
            <a:endParaRPr b="1" i="0" sz="2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999999"/>
                </a:solidFill>
                <a:latin typeface="Arial"/>
                <a:ea typeface="Arial"/>
                <a:cs typeface="Arial"/>
                <a:sym typeface="Arial"/>
              </a:rPr>
              <a:t>Derive insights from your images in the cloud or at the edge with AutoML Vision or use pre-trained Vision API models to detect emotion, understand text, and more.</a:t>
            </a:r>
            <a:endParaRPr b="1" i="0" sz="1100" u="none" cap="none" strike="noStrike">
              <a:solidFill>
                <a:srgbClr val="999999"/>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1" i="0" lang="en-GB" sz="1400" u="none" cap="none" strike="noStrike">
                <a:solidFill>
                  <a:srgbClr val="3C4043"/>
                </a:solidFill>
                <a:latin typeface="Arial"/>
                <a:ea typeface="Arial"/>
                <a:cs typeface="Arial"/>
                <a:sym typeface="Arial"/>
              </a:rPr>
              <a:t>Industry-leading accuracy for image understanding</a:t>
            </a:r>
            <a:endParaRPr b="1" i="0" sz="1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Google Cloud offers two computer vision products that use machine learning to help you understand your images with industry-leading prediction accuracy.</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graphicFrame>
        <p:nvGraphicFramePr>
          <p:cNvPr id="229" name="Google Shape;229;p51"/>
          <p:cNvGraphicFramePr/>
          <p:nvPr/>
        </p:nvGraphicFramePr>
        <p:xfrm>
          <a:off x="1124500" y="2687525"/>
          <a:ext cx="3000000" cy="3000000"/>
        </p:xfrm>
        <a:graphic>
          <a:graphicData uri="http://schemas.openxmlformats.org/drawingml/2006/table">
            <a:tbl>
              <a:tblPr>
                <a:noFill/>
                <a:tableStyleId>{337530F1-47C2-4070-98DC-6209290750A8}</a:tableStyleId>
              </a:tblPr>
              <a:tblGrid>
                <a:gridCol w="3678600"/>
                <a:gridCol w="36786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AutoML Vision</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Vision API</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52"/>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grid systems: </a:t>
            </a:r>
            <a:r>
              <a:rPr b="1" i="0" lang="en-GB" sz="2400" u="none" cap="none" strike="noStrike">
                <a:solidFill>
                  <a:schemeClr val="lt1"/>
                </a:solidFill>
                <a:highlight>
                  <a:srgbClr val="4285F4"/>
                </a:highlight>
                <a:latin typeface="Google Sans"/>
                <a:ea typeface="Google Sans"/>
                <a:cs typeface="Google Sans"/>
                <a:sym typeface="Google Sans"/>
              </a:rPr>
              <a:t>an old example</a:t>
            </a:r>
            <a:endParaRPr i="0" sz="2400" u="none" cap="none" strike="noStrike">
              <a:solidFill>
                <a:srgbClr val="3C4043"/>
              </a:solidFill>
              <a:latin typeface="Google Sans"/>
              <a:ea typeface="Google Sans"/>
              <a:cs typeface="Google Sans"/>
              <a:sym typeface="Google Sans"/>
            </a:endParaRPr>
          </a:p>
        </p:txBody>
      </p:sp>
      <p:sp>
        <p:nvSpPr>
          <p:cNvPr id="235" name="Google Shape;235;p52"/>
          <p:cNvSpPr txBox="1"/>
          <p:nvPr/>
        </p:nvSpPr>
        <p:spPr>
          <a:xfrm>
            <a:off x="1202225" y="1212050"/>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3C4043"/>
                </a:solidFill>
                <a:latin typeface="Arial"/>
                <a:ea typeface="Arial"/>
                <a:cs typeface="Arial"/>
                <a:sym typeface="Arial"/>
              </a:rPr>
              <a:t>Vision AI </a:t>
            </a:r>
            <a:endParaRPr b="1" i="0" sz="2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999999"/>
                </a:solidFill>
                <a:latin typeface="Arial"/>
                <a:ea typeface="Arial"/>
                <a:cs typeface="Arial"/>
                <a:sym typeface="Arial"/>
              </a:rPr>
              <a:t>Derive insights from your images in the cloud or at the edge with AutoML Vision or use pre-trained Vision API models to detect emotion, understand text, and more.</a:t>
            </a:r>
            <a:endParaRPr b="1" i="0" sz="1100" u="none" cap="none" strike="noStrike">
              <a:solidFill>
                <a:srgbClr val="999999"/>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1" i="0" lang="en-GB" sz="1400" u="none" cap="none" strike="noStrike">
                <a:solidFill>
                  <a:srgbClr val="3C4043"/>
                </a:solidFill>
                <a:latin typeface="Arial"/>
                <a:ea typeface="Arial"/>
                <a:cs typeface="Arial"/>
                <a:sym typeface="Arial"/>
              </a:rPr>
              <a:t>Industry-leading accuracy for image understanding</a:t>
            </a:r>
            <a:endParaRPr b="1" i="0" sz="1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Google Cloud offers two computer vision products that use machine learning to help you understand your images with industry-leading prediction accuracy.</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graphicFrame>
        <p:nvGraphicFramePr>
          <p:cNvPr id="236" name="Google Shape;236;p52"/>
          <p:cNvGraphicFramePr/>
          <p:nvPr/>
        </p:nvGraphicFramePr>
        <p:xfrm>
          <a:off x="1124500" y="2687525"/>
          <a:ext cx="3000000" cy="3000000"/>
        </p:xfrm>
        <a:graphic>
          <a:graphicData uri="http://schemas.openxmlformats.org/drawingml/2006/table">
            <a:tbl>
              <a:tblPr>
                <a:noFill/>
                <a:tableStyleId>{337530F1-47C2-4070-98DC-6209290750A8}</a:tableStyleId>
              </a:tblPr>
              <a:tblGrid>
                <a:gridCol w="3678600"/>
                <a:gridCol w="36786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AutoML Vision</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Vision API</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37" name="Google Shape;237;p52"/>
          <p:cNvSpPr/>
          <p:nvPr/>
        </p:nvSpPr>
        <p:spPr>
          <a:xfrm>
            <a:off x="1154475" y="1214800"/>
            <a:ext cx="7245600" cy="1413000"/>
          </a:xfrm>
          <a:prstGeom prst="rect">
            <a:avLst/>
          </a:prstGeom>
          <a:solidFill>
            <a:srgbClr val="EA43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2"/>
          <p:cNvSpPr/>
          <p:nvPr/>
        </p:nvSpPr>
        <p:spPr>
          <a:xfrm>
            <a:off x="1154475" y="2772150"/>
            <a:ext cx="3515100" cy="1475400"/>
          </a:xfrm>
          <a:prstGeom prst="rect">
            <a:avLst/>
          </a:prstGeom>
          <a:solidFill>
            <a:srgbClr val="4285F4">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2"/>
          <p:cNvSpPr/>
          <p:nvPr/>
        </p:nvSpPr>
        <p:spPr>
          <a:xfrm>
            <a:off x="4884975" y="2772150"/>
            <a:ext cx="3515100" cy="1475400"/>
          </a:xfrm>
          <a:prstGeom prst="rect">
            <a:avLst/>
          </a:prstGeom>
          <a:solidFill>
            <a:srgbClr val="4285F4">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53"/>
          <p:cNvSpPr txBox="1"/>
          <p:nvPr/>
        </p:nvSpPr>
        <p:spPr>
          <a:xfrm>
            <a:off x="630300" y="520175"/>
            <a:ext cx="56850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grid systems: </a:t>
            </a:r>
            <a:r>
              <a:rPr b="1" i="0" lang="en-GB" sz="2400" u="none" cap="none" strike="noStrike">
                <a:solidFill>
                  <a:schemeClr val="lt1"/>
                </a:solidFill>
                <a:highlight>
                  <a:srgbClr val="4285F4"/>
                </a:highlight>
                <a:latin typeface="Google Sans"/>
                <a:ea typeface="Google Sans"/>
                <a:cs typeface="Google Sans"/>
                <a:sym typeface="Google Sans"/>
              </a:rPr>
              <a:t>another example</a:t>
            </a:r>
            <a:endParaRPr i="0" sz="2400" u="none" cap="none" strike="noStrike">
              <a:solidFill>
                <a:srgbClr val="3C4043"/>
              </a:solidFill>
              <a:latin typeface="Google Sans"/>
              <a:ea typeface="Google Sans"/>
              <a:cs typeface="Google Sans"/>
              <a:sym typeface="Google Sans"/>
            </a:endParaRPr>
          </a:p>
        </p:txBody>
      </p:sp>
      <p:pic>
        <p:nvPicPr>
          <p:cNvPr id="245" name="Google Shape;245;p53"/>
          <p:cNvPicPr preferRelativeResize="0"/>
          <p:nvPr/>
        </p:nvPicPr>
        <p:blipFill rotWithShape="1">
          <a:blip r:embed="rId3">
            <a:alphaModFix/>
          </a:blip>
          <a:srcRect b="0" l="0" r="0" t="0"/>
          <a:stretch/>
        </p:blipFill>
        <p:spPr>
          <a:xfrm>
            <a:off x="1872563" y="1012475"/>
            <a:ext cx="5398880" cy="3966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54"/>
          <p:cNvPicPr preferRelativeResize="0"/>
          <p:nvPr/>
        </p:nvPicPr>
        <p:blipFill rotWithShape="1">
          <a:blip r:embed="rId3">
            <a:alphaModFix/>
          </a:blip>
          <a:srcRect b="0" l="0" r="0" t="0"/>
          <a:stretch/>
        </p:blipFill>
        <p:spPr>
          <a:xfrm>
            <a:off x="1872563" y="1012475"/>
            <a:ext cx="5398880" cy="3966325"/>
          </a:xfrm>
          <a:prstGeom prst="rect">
            <a:avLst/>
          </a:prstGeom>
          <a:noFill/>
          <a:ln>
            <a:noFill/>
          </a:ln>
        </p:spPr>
      </p:pic>
      <p:sp>
        <p:nvSpPr>
          <p:cNvPr id="251" name="Google Shape;251;p54"/>
          <p:cNvSpPr txBox="1"/>
          <p:nvPr/>
        </p:nvSpPr>
        <p:spPr>
          <a:xfrm>
            <a:off x="630300" y="520175"/>
            <a:ext cx="56850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grid systems: </a:t>
            </a:r>
            <a:r>
              <a:rPr b="1" i="0" lang="en-GB" sz="2400" u="none" cap="none" strike="noStrike">
                <a:solidFill>
                  <a:schemeClr val="lt1"/>
                </a:solidFill>
                <a:highlight>
                  <a:srgbClr val="4285F4"/>
                </a:highlight>
                <a:latin typeface="Google Sans"/>
                <a:ea typeface="Google Sans"/>
                <a:cs typeface="Google Sans"/>
                <a:sym typeface="Google Sans"/>
              </a:rPr>
              <a:t>another example</a:t>
            </a:r>
            <a:endParaRPr i="0" sz="2400" u="none" cap="none" strike="noStrike">
              <a:solidFill>
                <a:srgbClr val="3C4043"/>
              </a:solidFill>
              <a:latin typeface="Google Sans"/>
              <a:ea typeface="Google Sans"/>
              <a:cs typeface="Google Sans"/>
              <a:sym typeface="Google Sans"/>
            </a:endParaRPr>
          </a:p>
        </p:txBody>
      </p:sp>
      <p:sp>
        <p:nvSpPr>
          <p:cNvPr id="252" name="Google Shape;252;p54"/>
          <p:cNvSpPr/>
          <p:nvPr/>
        </p:nvSpPr>
        <p:spPr>
          <a:xfrm>
            <a:off x="1938363" y="1332225"/>
            <a:ext cx="3222300" cy="3646500"/>
          </a:xfrm>
          <a:prstGeom prst="rect">
            <a:avLst/>
          </a:prstGeom>
          <a:solidFill>
            <a:srgbClr val="EA4335">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5195088" y="1332225"/>
            <a:ext cx="1998900" cy="3646500"/>
          </a:xfrm>
          <a:prstGeom prst="rect">
            <a:avLst/>
          </a:prstGeom>
          <a:solidFill>
            <a:srgbClr val="4285F4">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5"/>
          <p:cNvSpPr txBox="1"/>
          <p:nvPr/>
        </p:nvSpPr>
        <p:spPr>
          <a:xfrm>
            <a:off x="509475" y="293450"/>
            <a:ext cx="58401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activity: </a:t>
            </a:r>
            <a:r>
              <a:rPr b="1" i="0" lang="en-GB" sz="2400" u="none" cap="none" strike="noStrike">
                <a:solidFill>
                  <a:schemeClr val="lt1"/>
                </a:solidFill>
                <a:highlight>
                  <a:srgbClr val="4285F4"/>
                </a:highlight>
                <a:latin typeface="Google Sans"/>
                <a:ea typeface="Google Sans"/>
                <a:cs typeface="Google Sans"/>
                <a:sym typeface="Google Sans"/>
              </a:rPr>
              <a:t>information display</a:t>
            </a:r>
            <a:endParaRPr b="1" i="0" sz="2400" u="none" cap="none" strike="noStrike">
              <a:solidFill>
                <a:schemeClr val="lt1"/>
              </a:solidFill>
              <a:highlight>
                <a:srgbClr val="4285F4"/>
              </a:highlight>
              <a:latin typeface="Google Sans"/>
              <a:ea typeface="Google Sans"/>
              <a:cs typeface="Google Sans"/>
              <a:sym typeface="Google Sans"/>
            </a:endParaRPr>
          </a:p>
        </p:txBody>
      </p:sp>
      <p:sp>
        <p:nvSpPr>
          <p:cNvPr id="259" name="Google Shape;259;p55"/>
          <p:cNvSpPr txBox="1"/>
          <p:nvPr/>
        </p:nvSpPr>
        <p:spPr>
          <a:xfrm>
            <a:off x="1793400" y="2188050"/>
            <a:ext cx="2778600" cy="7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rgbClr val="000000"/>
                </a:solidFill>
                <a:latin typeface="Google Sans"/>
                <a:ea typeface="Google Sans"/>
                <a:cs typeface="Google Sans"/>
                <a:sym typeface="Google Sans"/>
              </a:rPr>
              <a:t>Get the text here: </a:t>
            </a:r>
            <a:r>
              <a:rPr i="0" lang="en-GB" sz="1800" u="sng" cap="none" strike="noStrike">
                <a:solidFill>
                  <a:schemeClr val="hlink"/>
                </a:solidFill>
                <a:latin typeface="Google Sans"/>
                <a:ea typeface="Google Sans"/>
                <a:cs typeface="Google Sans"/>
                <a:sym typeface="Google Sans"/>
                <a:hlinkClick r:id="rId3"/>
              </a:rPr>
              <a:t>bit.ly/2JWt1dM</a:t>
            </a:r>
            <a:endParaRPr i="0" sz="1800" u="none" cap="none" strike="noStrike">
              <a:solidFill>
                <a:srgbClr val="000000"/>
              </a:solidFill>
              <a:latin typeface="Google Sans"/>
              <a:ea typeface="Google Sans"/>
              <a:cs typeface="Google Sans"/>
              <a:sym typeface="Google Sans"/>
            </a:endParaRPr>
          </a:p>
        </p:txBody>
      </p:sp>
      <p:sp>
        <p:nvSpPr>
          <p:cNvPr id="260" name="Google Shape;260;p55"/>
          <p:cNvSpPr txBox="1"/>
          <p:nvPr/>
        </p:nvSpPr>
        <p:spPr>
          <a:xfrm>
            <a:off x="5091725" y="56100"/>
            <a:ext cx="3992700" cy="503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Jane Doe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1600 Amphitheatre Parkway, Mountain View, California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jane.doe@fakeemail.com</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Software Engineer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Career Objective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000000"/>
                </a:solidFill>
                <a:latin typeface="Arial"/>
                <a:ea typeface="Arial"/>
                <a:cs typeface="Arial"/>
                <a:sym typeface="Arial"/>
              </a:rPr>
              <a:t>Lorem ipsum dolor sit amet, consectetur adipiscing elit. Donec id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sapien ullamcorper, pellentesque magna volutpat, tempus purus.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Qualifications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Skills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Programming Languages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C++, C, Java, Python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Spoken Languages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Spanish, Japanese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Professional Experience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Software Engineer, Google Cloud</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Mountainview, California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5/1/19 - present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Software Engineer, Nest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Sunnyvale, California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2/4/18 - 4/20/19</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Lorem ipsum dolor sit amet, consectetur adipiscing elit.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Education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Bachelor of Science in Computer Science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000" u="none" cap="none" strike="noStrike">
                <a:solidFill>
                  <a:srgbClr val="000000"/>
                </a:solidFill>
                <a:latin typeface="Arial"/>
                <a:ea typeface="Arial"/>
                <a:cs typeface="Arial"/>
                <a:sym typeface="Arial"/>
              </a:rPr>
              <a:t>Graduated from Example University 2019</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8"/>
          <p:cNvSpPr txBox="1"/>
          <p:nvPr/>
        </p:nvSpPr>
        <p:spPr>
          <a:xfrm>
            <a:off x="1247550" y="2098650"/>
            <a:ext cx="6648900" cy="946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Visual design is...</a:t>
            </a:r>
            <a:endParaRPr i="0" sz="2400" u="none" cap="none" strike="noStrike">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200"/>
              <a:buFont typeface="Arial"/>
              <a:buNone/>
            </a:pPr>
            <a:r>
              <a:rPr i="0" lang="en-GB" sz="1200" u="none" cap="none" strike="noStrike">
                <a:solidFill>
                  <a:srgbClr val="3C4043"/>
                </a:solidFill>
                <a:latin typeface="Google Sans"/>
                <a:ea typeface="Google Sans"/>
                <a:cs typeface="Google Sans"/>
                <a:sym typeface="Google Sans"/>
              </a:rPr>
              <a:t>(write it down!)</a:t>
            </a:r>
            <a:endParaRPr i="0" sz="1200" u="none" cap="none" strike="noStrike">
              <a:solidFill>
                <a:srgbClr val="4285F4"/>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4800"/>
              <a:buFont typeface="Arial"/>
              <a:buNone/>
            </a:pPr>
            <a:r>
              <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56"/>
          <p:cNvSpPr txBox="1"/>
          <p:nvPr/>
        </p:nvSpPr>
        <p:spPr>
          <a:xfrm>
            <a:off x="1843125" y="2233500"/>
            <a:ext cx="5080200" cy="6765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Go!</a:t>
            </a:r>
            <a:endParaRPr i="0" sz="48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7"/>
          <p:cNvSpPr txBox="1"/>
          <p:nvPr/>
        </p:nvSpPr>
        <p:spPr>
          <a:xfrm>
            <a:off x="1247550" y="2098650"/>
            <a:ext cx="6648900" cy="946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Product design is...</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58"/>
          <p:cNvSpPr txBox="1"/>
          <p:nvPr/>
        </p:nvSpPr>
        <p:spPr>
          <a:xfrm>
            <a:off x="1247550" y="1419300"/>
            <a:ext cx="6648900" cy="23049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Product design is the act of designing a product</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9"/>
          <p:cNvSpPr txBox="1"/>
          <p:nvPr/>
        </p:nvSpPr>
        <p:spPr>
          <a:xfrm>
            <a:off x="1247550" y="2098650"/>
            <a:ext cx="6648900" cy="946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A product is...</a:t>
            </a:r>
            <a:endParaRPr i="0" sz="2400" u="none" cap="none" strike="noStrike">
              <a:solidFill>
                <a:srgbClr val="3C4043"/>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200"/>
              <a:buFont typeface="Arial"/>
              <a:buNone/>
            </a:pPr>
            <a:r>
              <a:rPr i="0" lang="en-GB" sz="1200" u="none" cap="none" strike="noStrike">
                <a:solidFill>
                  <a:srgbClr val="3C4043"/>
                </a:solidFill>
                <a:latin typeface="Google Sans"/>
                <a:ea typeface="Google Sans"/>
                <a:cs typeface="Google Sans"/>
                <a:sym typeface="Google Sans"/>
              </a:rPr>
              <a:t>(write it down!)</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60"/>
          <p:cNvSpPr txBox="1"/>
          <p:nvPr/>
        </p:nvSpPr>
        <p:spPr>
          <a:xfrm>
            <a:off x="1247550" y="1807950"/>
            <a:ext cx="6648900" cy="15276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A product is a solution to a problem</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61"/>
          <p:cNvSpPr txBox="1"/>
          <p:nvPr/>
        </p:nvSpPr>
        <p:spPr>
          <a:xfrm>
            <a:off x="1247550" y="1814700"/>
            <a:ext cx="6648900" cy="15141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A product is a solution to a user’s problem</a:t>
            </a:r>
            <a:endParaRPr i="0" sz="4800" u="none" cap="none" strike="noStrike">
              <a:solidFill>
                <a:srgbClr val="4285F4"/>
              </a:solidFill>
              <a:latin typeface="Google Sans"/>
              <a:ea typeface="Google Sans"/>
              <a:cs typeface="Google Sans"/>
              <a:sym typeface="Google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62"/>
          <p:cNvSpPr txBox="1"/>
          <p:nvPr/>
        </p:nvSpPr>
        <p:spPr>
          <a:xfrm>
            <a:off x="837425" y="2005800"/>
            <a:ext cx="3637500" cy="11319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What are typical problems for a new product team?</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63"/>
          <p:cNvSpPr txBox="1"/>
          <p:nvPr/>
        </p:nvSpPr>
        <p:spPr>
          <a:xfrm>
            <a:off x="3961175" y="1792200"/>
            <a:ext cx="4781100" cy="1559100"/>
          </a:xfrm>
          <a:prstGeom prst="rect">
            <a:avLst/>
          </a:prstGeom>
          <a:noFill/>
          <a:ln>
            <a:noFill/>
          </a:ln>
        </p:spPr>
        <p:txBody>
          <a:bodyPr anchorCtr="0" anchor="t" bIns="0" lIns="0" spcFirstLastPara="1" rIns="228600" wrap="square" tIns="0">
            <a:noAutofit/>
          </a:bodyPr>
          <a:lstStyle/>
          <a:p>
            <a:pPr indent="0" lvl="0" marL="0" marR="0" rtl="0" algn="l">
              <a:lnSpc>
                <a:spcPct val="115000"/>
              </a:lnSpc>
              <a:spcBef>
                <a:spcPts val="0"/>
              </a:spcBef>
              <a:spcAft>
                <a:spcPts val="0"/>
              </a:spcAft>
              <a:buClr>
                <a:srgbClr val="000000"/>
              </a:buClr>
              <a:buSzPts val="3000"/>
              <a:buFont typeface="Arial"/>
              <a:buNone/>
            </a:pPr>
            <a:r>
              <a:rPr i="0" lang="en-GB" sz="3000" u="none" cap="none" strike="noStrike">
                <a:solidFill>
                  <a:schemeClr val="dk2"/>
                </a:solidFill>
                <a:latin typeface="Google Sans"/>
                <a:ea typeface="Google Sans"/>
                <a:cs typeface="Google Sans"/>
                <a:sym typeface="Google Sans"/>
              </a:rPr>
              <a:t>A lack of </a:t>
            </a:r>
            <a:r>
              <a:rPr b="1" i="0" lang="en-GB" sz="3000" u="none" cap="none" strike="noStrike">
                <a:solidFill>
                  <a:srgbClr val="FFFFFF"/>
                </a:solidFill>
                <a:highlight>
                  <a:srgbClr val="4285F4"/>
                </a:highlight>
                <a:latin typeface="Google Sans"/>
                <a:ea typeface="Google Sans"/>
                <a:cs typeface="Google Sans"/>
                <a:sym typeface="Google Sans"/>
              </a:rPr>
              <a:t>time</a:t>
            </a:r>
            <a:r>
              <a:rPr i="0" lang="en-GB" sz="3000" u="none" cap="none" strike="noStrike">
                <a:solidFill>
                  <a:schemeClr val="dk2"/>
                </a:solidFill>
                <a:latin typeface="Google Sans"/>
                <a:ea typeface="Google Sans"/>
                <a:cs typeface="Google Sans"/>
                <a:sym typeface="Google Sans"/>
              </a:rPr>
              <a:t>, </a:t>
            </a:r>
            <a:r>
              <a:rPr b="1" i="0" lang="en-GB" sz="3000" u="none" cap="none" strike="noStrike">
                <a:solidFill>
                  <a:srgbClr val="FFFFFF"/>
                </a:solidFill>
                <a:highlight>
                  <a:srgbClr val="4285F4"/>
                </a:highlight>
                <a:latin typeface="Google Sans"/>
                <a:ea typeface="Google Sans"/>
                <a:cs typeface="Google Sans"/>
                <a:sym typeface="Google Sans"/>
              </a:rPr>
              <a:t>funding</a:t>
            </a:r>
            <a:r>
              <a:rPr i="0" lang="en-GB" sz="3000" u="none" cap="none" strike="noStrike">
                <a:solidFill>
                  <a:schemeClr val="dk2"/>
                </a:solidFill>
                <a:latin typeface="Google Sans"/>
                <a:ea typeface="Google Sans"/>
                <a:cs typeface="Google Sans"/>
                <a:sym typeface="Google Sans"/>
              </a:rPr>
              <a:t>, and </a:t>
            </a:r>
            <a:r>
              <a:rPr b="1" i="0" lang="en-GB" sz="3000" u="none" cap="none" strike="noStrike">
                <a:solidFill>
                  <a:srgbClr val="FFFFFF"/>
                </a:solidFill>
                <a:highlight>
                  <a:srgbClr val="4285F4"/>
                </a:highlight>
                <a:latin typeface="Google Sans"/>
                <a:ea typeface="Google Sans"/>
                <a:cs typeface="Google Sans"/>
                <a:sym typeface="Google Sans"/>
              </a:rPr>
              <a:t>understanding of the customer</a:t>
            </a:r>
            <a:endParaRPr b="1" i="0" sz="3000" u="none" cap="none" strike="noStrike">
              <a:solidFill>
                <a:srgbClr val="FFFFFF"/>
              </a:solidFill>
              <a:highlight>
                <a:srgbClr val="4285F4"/>
              </a:highlight>
              <a:latin typeface="Google Sans"/>
              <a:ea typeface="Google Sans"/>
              <a:cs typeface="Google Sans"/>
              <a:sym typeface="Google Sans"/>
            </a:endParaRPr>
          </a:p>
        </p:txBody>
      </p:sp>
      <p:sp>
        <p:nvSpPr>
          <p:cNvPr id="301" name="Google Shape;301;p63"/>
          <p:cNvSpPr txBox="1"/>
          <p:nvPr/>
        </p:nvSpPr>
        <p:spPr>
          <a:xfrm>
            <a:off x="837425" y="2005800"/>
            <a:ext cx="3063300" cy="11319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What are typical problems for a new product team</a:t>
            </a:r>
            <a:r>
              <a:rPr i="0" lang="en-GB" sz="2400" u="none" cap="none" strike="noStrike">
                <a:solidFill>
                  <a:schemeClr val="dk2"/>
                </a:solidFill>
                <a:latin typeface="Google Sans"/>
                <a:ea typeface="Google Sans"/>
                <a:cs typeface="Google Sans"/>
                <a:sym typeface="Google Sans"/>
              </a:rPr>
              <a:t>?</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64"/>
          <p:cNvSpPr txBox="1"/>
          <p:nvPr/>
        </p:nvSpPr>
        <p:spPr>
          <a:xfrm>
            <a:off x="3969775" y="1813650"/>
            <a:ext cx="4781100" cy="1516200"/>
          </a:xfrm>
          <a:prstGeom prst="rect">
            <a:avLst/>
          </a:prstGeom>
          <a:noFill/>
          <a:ln>
            <a:noFill/>
          </a:ln>
        </p:spPr>
        <p:txBody>
          <a:bodyPr anchorCtr="0" anchor="t" bIns="0" lIns="0" spcFirstLastPara="1" rIns="228600" wrap="square" tIns="0">
            <a:noAutofit/>
          </a:bodyPr>
          <a:lstStyle/>
          <a:p>
            <a:pPr indent="0" lvl="0" marL="0" marR="0" rtl="0" algn="l">
              <a:lnSpc>
                <a:spcPct val="115000"/>
              </a:lnSpc>
              <a:spcBef>
                <a:spcPts val="0"/>
              </a:spcBef>
              <a:spcAft>
                <a:spcPts val="0"/>
              </a:spcAft>
              <a:buClr>
                <a:srgbClr val="000000"/>
              </a:buClr>
              <a:buSzPts val="3000"/>
              <a:buFont typeface="Arial"/>
              <a:buNone/>
            </a:pPr>
            <a:r>
              <a:rPr b="1" i="0" lang="en-GB" sz="3000" u="none" cap="none" strike="noStrike">
                <a:solidFill>
                  <a:srgbClr val="FFFFFF"/>
                </a:solidFill>
                <a:highlight>
                  <a:srgbClr val="4285F4"/>
                </a:highlight>
                <a:latin typeface="Google Sans"/>
                <a:ea typeface="Google Sans"/>
                <a:cs typeface="Google Sans"/>
                <a:sym typeface="Google Sans"/>
              </a:rPr>
              <a:t>Build</a:t>
            </a:r>
            <a:r>
              <a:rPr i="0" lang="en-GB" sz="3000" u="none" cap="none" strike="noStrike">
                <a:solidFill>
                  <a:schemeClr val="dk2"/>
                </a:solidFill>
                <a:latin typeface="Google Sans"/>
                <a:ea typeface="Google Sans"/>
                <a:cs typeface="Google Sans"/>
                <a:sym typeface="Google Sans"/>
              </a:rPr>
              <a:t> Efficiently</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rPr b="1" i="0" lang="en-GB" sz="3000" u="none" cap="none" strike="noStrike">
                <a:solidFill>
                  <a:schemeClr val="lt1"/>
                </a:solidFill>
                <a:highlight>
                  <a:srgbClr val="4285F4"/>
                </a:highlight>
                <a:latin typeface="Google Sans"/>
                <a:ea typeface="Google Sans"/>
                <a:cs typeface="Google Sans"/>
                <a:sym typeface="Google Sans"/>
              </a:rPr>
              <a:t>Measure</a:t>
            </a:r>
            <a:r>
              <a:rPr i="0" lang="en-GB" sz="3000" u="none" cap="none" strike="noStrike">
                <a:solidFill>
                  <a:schemeClr val="dk2"/>
                </a:solidFill>
                <a:latin typeface="Google Sans"/>
                <a:ea typeface="Google Sans"/>
                <a:cs typeface="Google Sans"/>
                <a:sym typeface="Google Sans"/>
              </a:rPr>
              <a:t> Success</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rPr b="1" i="0" lang="en-GB" sz="3000" u="none" cap="none" strike="noStrike">
                <a:solidFill>
                  <a:schemeClr val="lt1"/>
                </a:solidFill>
                <a:highlight>
                  <a:srgbClr val="4285F4"/>
                </a:highlight>
                <a:latin typeface="Google Sans"/>
                <a:ea typeface="Google Sans"/>
                <a:cs typeface="Google Sans"/>
                <a:sym typeface="Google Sans"/>
              </a:rPr>
              <a:t>Learn</a:t>
            </a:r>
            <a:endParaRPr b="1" i="0" sz="2400" u="none" cap="none" strike="noStrike">
              <a:solidFill>
                <a:schemeClr val="lt1"/>
              </a:solidFill>
              <a:highlight>
                <a:srgbClr val="4285F4"/>
              </a:highlight>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200"/>
              <a:buFont typeface="Arial"/>
              <a:buNone/>
            </a:pPr>
            <a:r>
              <a:rPr i="0" lang="en-GB" sz="1200" u="none" cap="none" strike="noStrike">
                <a:solidFill>
                  <a:srgbClr val="3C4043"/>
                </a:solidFill>
                <a:latin typeface="Google Sans"/>
                <a:ea typeface="Google Sans"/>
                <a:cs typeface="Google Sans"/>
                <a:sym typeface="Google Sans"/>
              </a:rPr>
              <a:t>...and repeat!</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t/>
            </a:r>
            <a:endParaRPr i="0" sz="3000" u="none" cap="none" strike="noStrike">
              <a:solidFill>
                <a:schemeClr val="dk2"/>
              </a:solidFill>
              <a:latin typeface="Google Sans"/>
              <a:ea typeface="Google Sans"/>
              <a:cs typeface="Google Sans"/>
              <a:sym typeface="Google Sans"/>
            </a:endParaRPr>
          </a:p>
        </p:txBody>
      </p:sp>
      <p:sp>
        <p:nvSpPr>
          <p:cNvPr id="307" name="Google Shape;307;p64"/>
          <p:cNvSpPr txBox="1"/>
          <p:nvPr/>
        </p:nvSpPr>
        <p:spPr>
          <a:xfrm>
            <a:off x="837425" y="2005800"/>
            <a:ext cx="3063300" cy="11319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How can we mitigate these problems?</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65"/>
          <p:cNvSpPr/>
          <p:nvPr/>
        </p:nvSpPr>
        <p:spPr>
          <a:xfrm>
            <a:off x="4315650" y="1619325"/>
            <a:ext cx="422100" cy="422100"/>
          </a:xfrm>
          <a:prstGeom prst="ellipse">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5"/>
          <p:cNvSpPr/>
          <p:nvPr/>
        </p:nvSpPr>
        <p:spPr>
          <a:xfrm>
            <a:off x="2816675" y="2955825"/>
            <a:ext cx="422100" cy="4221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5"/>
          <p:cNvSpPr/>
          <p:nvPr/>
        </p:nvSpPr>
        <p:spPr>
          <a:xfrm>
            <a:off x="5700600" y="2955825"/>
            <a:ext cx="422100" cy="422100"/>
          </a:xfrm>
          <a:prstGeom prst="ellipse">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5" name="Google Shape;315;p65"/>
          <p:cNvCxnSpPr/>
          <p:nvPr/>
        </p:nvCxnSpPr>
        <p:spPr>
          <a:xfrm flipH="1">
            <a:off x="3619775" y="3166275"/>
            <a:ext cx="1776000" cy="600"/>
          </a:xfrm>
          <a:prstGeom prst="curvedConnector3">
            <a:avLst>
              <a:gd fmla="val 51620" name="adj1"/>
            </a:avLst>
          </a:prstGeom>
          <a:noFill/>
          <a:ln cap="flat" cmpd="sng" w="28575">
            <a:solidFill>
              <a:schemeClr val="dk2"/>
            </a:solidFill>
            <a:prstDash val="solid"/>
            <a:round/>
            <a:headEnd len="sm" w="sm" type="none"/>
            <a:tailEnd len="med" w="med" type="stealth"/>
          </a:ln>
        </p:spPr>
      </p:cxnSp>
      <p:sp>
        <p:nvSpPr>
          <p:cNvPr id="316" name="Google Shape;316;p65"/>
          <p:cNvSpPr txBox="1"/>
          <p:nvPr/>
        </p:nvSpPr>
        <p:spPr>
          <a:xfrm>
            <a:off x="4080263" y="1267125"/>
            <a:ext cx="10104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Google Sans"/>
                <a:ea typeface="Google Sans"/>
                <a:cs typeface="Google Sans"/>
                <a:sym typeface="Google Sans"/>
              </a:rPr>
              <a:t>BUILD</a:t>
            </a:r>
            <a:endParaRPr b="1" i="0" sz="1800" u="none" cap="none" strike="noStrike">
              <a:solidFill>
                <a:schemeClr val="dk2"/>
              </a:solidFill>
              <a:latin typeface="Google Sans"/>
              <a:ea typeface="Google Sans"/>
              <a:cs typeface="Google Sans"/>
              <a:sym typeface="Google Sans"/>
            </a:endParaRPr>
          </a:p>
        </p:txBody>
      </p:sp>
      <p:sp>
        <p:nvSpPr>
          <p:cNvPr id="317" name="Google Shape;317;p65"/>
          <p:cNvSpPr txBox="1"/>
          <p:nvPr/>
        </p:nvSpPr>
        <p:spPr>
          <a:xfrm>
            <a:off x="5817080" y="2990775"/>
            <a:ext cx="18414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Google Sans"/>
                <a:ea typeface="Google Sans"/>
                <a:cs typeface="Google Sans"/>
                <a:sym typeface="Google Sans"/>
              </a:rPr>
              <a:t>MEASURE</a:t>
            </a:r>
            <a:endParaRPr b="1" i="0" sz="1800" u="none" cap="none" strike="noStrike">
              <a:solidFill>
                <a:schemeClr val="dk2"/>
              </a:solidFill>
              <a:latin typeface="Google Sans"/>
              <a:ea typeface="Google Sans"/>
              <a:cs typeface="Google Sans"/>
              <a:sym typeface="Google Sans"/>
            </a:endParaRPr>
          </a:p>
        </p:txBody>
      </p:sp>
      <p:sp>
        <p:nvSpPr>
          <p:cNvPr id="318" name="Google Shape;318;p65"/>
          <p:cNvSpPr txBox="1"/>
          <p:nvPr/>
        </p:nvSpPr>
        <p:spPr>
          <a:xfrm>
            <a:off x="1535963" y="3025725"/>
            <a:ext cx="12807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Google Sans"/>
                <a:ea typeface="Google Sans"/>
                <a:cs typeface="Google Sans"/>
                <a:sym typeface="Google Sans"/>
              </a:rPr>
              <a:t>LEARN</a:t>
            </a:r>
            <a:endParaRPr b="1" i="0" sz="1800" u="none" cap="none" strike="noStrike">
              <a:solidFill>
                <a:schemeClr val="dk2"/>
              </a:solidFill>
              <a:latin typeface="Google Sans"/>
              <a:ea typeface="Google Sans"/>
              <a:cs typeface="Google Sans"/>
              <a:sym typeface="Google Sans"/>
            </a:endParaRPr>
          </a:p>
        </p:txBody>
      </p:sp>
      <p:cxnSp>
        <p:nvCxnSpPr>
          <p:cNvPr id="319" name="Google Shape;319;p65"/>
          <p:cNvCxnSpPr/>
          <p:nvPr/>
        </p:nvCxnSpPr>
        <p:spPr>
          <a:xfrm flipH="1" rot="10800000">
            <a:off x="3253160" y="2055840"/>
            <a:ext cx="972000" cy="809400"/>
          </a:xfrm>
          <a:prstGeom prst="straightConnector1">
            <a:avLst/>
          </a:prstGeom>
          <a:noFill/>
          <a:ln cap="flat" cmpd="sng" w="28575">
            <a:solidFill>
              <a:schemeClr val="dk2"/>
            </a:solidFill>
            <a:prstDash val="solid"/>
            <a:round/>
            <a:headEnd len="sm" w="sm" type="none"/>
            <a:tailEnd len="med" w="med" type="triangle"/>
          </a:ln>
        </p:spPr>
      </p:cxnSp>
      <p:cxnSp>
        <p:nvCxnSpPr>
          <p:cNvPr id="320" name="Google Shape;320;p65"/>
          <p:cNvCxnSpPr/>
          <p:nvPr/>
        </p:nvCxnSpPr>
        <p:spPr>
          <a:xfrm>
            <a:off x="4828335" y="2055810"/>
            <a:ext cx="934200" cy="8094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9"/>
          <p:cNvSpPr txBox="1"/>
          <p:nvPr/>
        </p:nvSpPr>
        <p:spPr>
          <a:xfrm>
            <a:off x="630300" y="520175"/>
            <a:ext cx="32727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visual design</a:t>
            </a:r>
            <a:endParaRPr b="1" i="0" sz="1000" u="none" cap="none" strike="noStrike">
              <a:solidFill>
                <a:schemeClr val="lt1"/>
              </a:solidFill>
              <a:highlight>
                <a:srgbClr val="4285F4"/>
              </a:highlight>
              <a:latin typeface="Google Sans"/>
              <a:ea typeface="Google Sans"/>
              <a:cs typeface="Google Sans"/>
              <a:sym typeface="Google Sans"/>
            </a:endParaRPr>
          </a:p>
        </p:txBody>
      </p:sp>
      <p:sp>
        <p:nvSpPr>
          <p:cNvPr id="152" name="Google Shape;152;p39"/>
          <p:cNvSpPr txBox="1"/>
          <p:nvPr/>
        </p:nvSpPr>
        <p:spPr>
          <a:xfrm>
            <a:off x="1202225" y="1766325"/>
            <a:ext cx="5948700" cy="12747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lang="en-GB" sz="2400">
                <a:solidFill>
                  <a:srgbClr val="3C4043"/>
                </a:solidFill>
                <a:latin typeface="Google Sans"/>
                <a:ea typeface="Google Sans"/>
                <a:cs typeface="Google Sans"/>
                <a:sym typeface="Google Sans"/>
              </a:rPr>
              <a:t>E</a:t>
            </a:r>
            <a:r>
              <a:rPr b="1" i="0" lang="en-GB" sz="2400" u="none" cap="none" strike="noStrike">
                <a:solidFill>
                  <a:srgbClr val="3C4043"/>
                </a:solidFill>
                <a:latin typeface="Google Sans"/>
                <a:ea typeface="Google Sans"/>
                <a:cs typeface="Google Sans"/>
                <a:sym typeface="Google Sans"/>
              </a:rPr>
              <a:t>stablish credibility</a:t>
            </a:r>
            <a:endParaRPr b="1" i="0" sz="2400" u="none" cap="none" strike="noStrike">
              <a:solidFill>
                <a:srgbClr val="3C4043"/>
              </a:solidFill>
              <a:latin typeface="Google Sans"/>
              <a:ea typeface="Google Sans"/>
              <a:cs typeface="Google Sans"/>
              <a:sym typeface="Google Sans"/>
            </a:endParaRPr>
          </a:p>
          <a:p>
            <a:pPr indent="0" lvl="0" marL="0" marR="0" rtl="0" algn="l">
              <a:lnSpc>
                <a:spcPct val="100000"/>
              </a:lnSpc>
              <a:spcBef>
                <a:spcPts val="1000"/>
              </a:spcBef>
              <a:spcAft>
                <a:spcPts val="0"/>
              </a:spcAft>
              <a:buClr>
                <a:srgbClr val="000000"/>
              </a:buClr>
              <a:buSzPts val="2400"/>
              <a:buFont typeface="Arial"/>
              <a:buNone/>
            </a:pPr>
            <a:r>
              <a:rPr b="1" lang="en-GB" sz="2400">
                <a:solidFill>
                  <a:srgbClr val="3C4043"/>
                </a:solidFill>
                <a:latin typeface="Google Sans"/>
                <a:ea typeface="Google Sans"/>
                <a:cs typeface="Google Sans"/>
                <a:sym typeface="Google Sans"/>
              </a:rPr>
              <a:t>C</a:t>
            </a:r>
            <a:r>
              <a:rPr b="1" i="0" lang="en-GB" sz="2400" u="none" cap="none" strike="noStrike">
                <a:solidFill>
                  <a:srgbClr val="3C4043"/>
                </a:solidFill>
                <a:latin typeface="Google Sans"/>
                <a:ea typeface="Google Sans"/>
                <a:cs typeface="Google Sans"/>
                <a:sym typeface="Google Sans"/>
              </a:rPr>
              <a:t>ommunicate a brand/personality</a:t>
            </a:r>
            <a:endParaRPr b="1" i="0" sz="2400" u="none" cap="none" strike="noStrike">
              <a:solidFill>
                <a:srgbClr val="3C4043"/>
              </a:solidFill>
              <a:latin typeface="Google Sans"/>
              <a:ea typeface="Google Sans"/>
              <a:cs typeface="Google Sans"/>
              <a:sym typeface="Google Sans"/>
            </a:endParaRPr>
          </a:p>
          <a:p>
            <a:pPr indent="0" lvl="0" marL="0" marR="0" rtl="0" algn="l">
              <a:lnSpc>
                <a:spcPct val="100000"/>
              </a:lnSpc>
              <a:spcBef>
                <a:spcPts val="1000"/>
              </a:spcBef>
              <a:spcAft>
                <a:spcPts val="1000"/>
              </a:spcAft>
              <a:buClr>
                <a:srgbClr val="000000"/>
              </a:buClr>
              <a:buSzPts val="2400"/>
              <a:buFont typeface="Arial"/>
              <a:buNone/>
            </a:pPr>
            <a:r>
              <a:rPr b="1" lang="en-GB" sz="2400">
                <a:solidFill>
                  <a:srgbClr val="3C4043"/>
                </a:solidFill>
                <a:latin typeface="Google Sans"/>
                <a:ea typeface="Google Sans"/>
                <a:cs typeface="Google Sans"/>
                <a:sym typeface="Google Sans"/>
              </a:rPr>
              <a:t>E</a:t>
            </a:r>
            <a:r>
              <a:rPr b="1" i="0" lang="en-GB" sz="2400" u="none" cap="none" strike="noStrike">
                <a:solidFill>
                  <a:srgbClr val="3C4043"/>
                </a:solidFill>
                <a:latin typeface="Google Sans"/>
                <a:ea typeface="Google Sans"/>
                <a:cs typeface="Google Sans"/>
                <a:sym typeface="Google Sans"/>
              </a:rPr>
              <a:t>nhance usability</a:t>
            </a:r>
            <a:endParaRPr b="1" i="0" sz="2400" u="none" cap="none" strike="noStrike">
              <a:solidFill>
                <a:schemeClr val="lt1"/>
              </a:solidFill>
              <a:highlight>
                <a:srgbClr val="4285F4"/>
              </a:highlight>
              <a:latin typeface="Google Sans"/>
              <a:ea typeface="Google Sans"/>
              <a:cs typeface="Google Sans"/>
              <a:sym typeface="Google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66"/>
          <p:cNvSpPr txBox="1"/>
          <p:nvPr/>
        </p:nvSpPr>
        <p:spPr>
          <a:xfrm>
            <a:off x="4416550" y="1783800"/>
            <a:ext cx="4029600" cy="1575900"/>
          </a:xfrm>
          <a:prstGeom prst="rect">
            <a:avLst/>
          </a:prstGeom>
          <a:noFill/>
          <a:ln>
            <a:noFill/>
          </a:ln>
        </p:spPr>
        <p:txBody>
          <a:bodyPr anchorCtr="0" anchor="t" bIns="0" lIns="0" spcFirstLastPara="1" rIns="228600" wrap="square" tIns="0">
            <a:noAutofit/>
          </a:bodyPr>
          <a:lstStyle/>
          <a:p>
            <a:pPr indent="0" lvl="0" marL="0" marR="0" rtl="0" algn="l">
              <a:lnSpc>
                <a:spcPct val="115000"/>
              </a:lnSpc>
              <a:spcBef>
                <a:spcPts val="0"/>
              </a:spcBef>
              <a:spcAft>
                <a:spcPts val="0"/>
              </a:spcAft>
              <a:buClr>
                <a:srgbClr val="000000"/>
              </a:buClr>
              <a:buSzPts val="1800"/>
              <a:buFont typeface="Arial"/>
              <a:buNone/>
            </a:pPr>
            <a:r>
              <a:rPr i="0" lang="en-GB" sz="1800" u="none" cap="none" strike="noStrike">
                <a:solidFill>
                  <a:schemeClr val="dk2"/>
                </a:solidFill>
                <a:latin typeface="Google Sans"/>
                <a:ea typeface="Google Sans"/>
                <a:cs typeface="Google Sans"/>
                <a:sym typeface="Google Sans"/>
              </a:rPr>
              <a:t>“That version of a new product or service which allows a team to collect the maximum amount of validated learning about customers with the least effort”</a:t>
            </a:r>
            <a:endParaRPr b="1" i="0" sz="14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1400"/>
              <a:buFont typeface="Arial"/>
              <a:buNone/>
            </a:pPr>
            <a:r>
              <a:rPr b="1" i="0" lang="en-GB" sz="1400" u="none" cap="none" strike="noStrike">
                <a:solidFill>
                  <a:schemeClr val="dk2"/>
                </a:solidFill>
                <a:latin typeface="Google Sans"/>
                <a:ea typeface="Google Sans"/>
                <a:cs typeface="Google Sans"/>
                <a:sym typeface="Google Sans"/>
              </a:rPr>
              <a:t>- Eric Reis</a:t>
            </a:r>
            <a:endParaRPr b="1" i="0" sz="1400" u="none" cap="none" strike="noStrike">
              <a:solidFill>
                <a:schemeClr val="dk2"/>
              </a:solidFill>
              <a:latin typeface="Google Sans"/>
              <a:ea typeface="Google Sans"/>
              <a:cs typeface="Google Sans"/>
              <a:sym typeface="Google Sans"/>
            </a:endParaRPr>
          </a:p>
        </p:txBody>
      </p:sp>
      <p:sp>
        <p:nvSpPr>
          <p:cNvPr id="326" name="Google Shape;326;p66"/>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What do we build?</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67"/>
          <p:cNvSpPr txBox="1"/>
          <p:nvPr/>
        </p:nvSpPr>
        <p:spPr>
          <a:xfrm>
            <a:off x="4876425" y="1813650"/>
            <a:ext cx="3874500" cy="1516200"/>
          </a:xfrm>
          <a:prstGeom prst="rect">
            <a:avLst/>
          </a:prstGeom>
          <a:noFill/>
          <a:ln>
            <a:noFill/>
          </a:ln>
        </p:spPr>
        <p:txBody>
          <a:bodyPr anchorCtr="0" anchor="t" bIns="0" lIns="0" spcFirstLastPara="1" rIns="228600" wrap="square" tIns="0">
            <a:noAutofit/>
          </a:bodyPr>
          <a:lstStyle/>
          <a:p>
            <a:pPr indent="0" lvl="0" marL="0" marR="0" rtl="0" algn="l">
              <a:lnSpc>
                <a:spcPct val="115000"/>
              </a:lnSpc>
              <a:spcBef>
                <a:spcPts val="0"/>
              </a:spcBef>
              <a:spcAft>
                <a:spcPts val="0"/>
              </a:spcAft>
              <a:buClr>
                <a:srgbClr val="000000"/>
              </a:buClr>
              <a:buSzPts val="3000"/>
              <a:buFont typeface="Arial"/>
              <a:buNone/>
            </a:pPr>
            <a:r>
              <a:rPr i="0" lang="en-GB" sz="3000" u="none" cap="none" strike="noStrike">
                <a:solidFill>
                  <a:schemeClr val="dk2"/>
                </a:solidFill>
                <a:latin typeface="Google Sans"/>
                <a:ea typeface="Google Sans"/>
                <a:cs typeface="Google Sans"/>
                <a:sym typeface="Google Sans"/>
              </a:rPr>
              <a:t>Minimum</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rPr i="0" lang="en-GB" sz="3000" u="none" cap="none" strike="noStrike">
                <a:solidFill>
                  <a:schemeClr val="dk2"/>
                </a:solidFill>
                <a:latin typeface="Google Sans"/>
                <a:ea typeface="Google Sans"/>
                <a:cs typeface="Google Sans"/>
                <a:sym typeface="Google Sans"/>
              </a:rPr>
              <a:t>Viable</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rPr i="0" lang="en-GB" sz="3000" u="none" cap="none" strike="noStrike">
                <a:solidFill>
                  <a:schemeClr val="dk2"/>
                </a:solidFill>
                <a:latin typeface="Google Sans"/>
                <a:ea typeface="Google Sans"/>
                <a:cs typeface="Google Sans"/>
                <a:sym typeface="Google Sans"/>
              </a:rPr>
              <a:t>Product</a:t>
            </a:r>
            <a:endParaRPr i="0" sz="3000" u="none" cap="none" strike="noStrike">
              <a:solidFill>
                <a:schemeClr val="dk2"/>
              </a:solidFill>
              <a:latin typeface="Google Sans"/>
              <a:ea typeface="Google Sans"/>
              <a:cs typeface="Google Sans"/>
              <a:sym typeface="Google Sans"/>
            </a:endParaRPr>
          </a:p>
        </p:txBody>
      </p:sp>
      <p:sp>
        <p:nvSpPr>
          <p:cNvPr id="332" name="Google Shape;332;p67"/>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What do we build?</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68"/>
          <p:cNvSpPr txBox="1"/>
          <p:nvPr/>
        </p:nvSpPr>
        <p:spPr>
          <a:xfrm>
            <a:off x="4617950" y="1257900"/>
            <a:ext cx="3874500" cy="2627700"/>
          </a:xfrm>
          <a:prstGeom prst="rect">
            <a:avLst/>
          </a:prstGeom>
          <a:noFill/>
          <a:ln>
            <a:noFill/>
          </a:ln>
        </p:spPr>
        <p:txBody>
          <a:bodyPr anchorCtr="0" anchor="t" bIns="0" lIns="0" spcFirstLastPara="1" rIns="228600" wrap="square" tIns="0">
            <a:noAutofit/>
          </a:bodyPr>
          <a:lstStyle/>
          <a:p>
            <a:pPr indent="0" lvl="0" marL="0" marR="0" rtl="0" algn="l">
              <a:lnSpc>
                <a:spcPct val="115000"/>
              </a:lnSpc>
              <a:spcBef>
                <a:spcPts val="0"/>
              </a:spcBef>
              <a:spcAft>
                <a:spcPts val="0"/>
              </a:spcAft>
              <a:buClr>
                <a:schemeClr val="dk1"/>
              </a:buClr>
              <a:buSzPts val="1100"/>
              <a:buFont typeface="Arial"/>
              <a:buNone/>
            </a:pPr>
            <a:r>
              <a:rPr i="0" lang="en-GB" sz="3000" u="none" cap="none" strike="noStrike">
                <a:solidFill>
                  <a:schemeClr val="dk2"/>
                </a:solidFill>
                <a:latin typeface="Google Sans"/>
                <a:ea typeface="Google Sans"/>
                <a:cs typeface="Google Sans"/>
                <a:sym typeface="Google Sans"/>
              </a:rPr>
              <a:t>Wireframing</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chemeClr val="dk1"/>
              </a:buClr>
              <a:buSzPts val="1100"/>
              <a:buFont typeface="Arial"/>
              <a:buNone/>
            </a:pPr>
            <a:r>
              <a:rPr i="0" lang="en-GB" sz="3000" u="none" cap="none" strike="noStrike">
                <a:solidFill>
                  <a:schemeClr val="dk2"/>
                </a:solidFill>
                <a:latin typeface="Google Sans"/>
                <a:ea typeface="Google Sans"/>
                <a:cs typeface="Google Sans"/>
                <a:sym typeface="Google Sans"/>
              </a:rPr>
              <a:t>Landing Page</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chemeClr val="dk1"/>
              </a:buClr>
              <a:buSzPts val="1100"/>
              <a:buFont typeface="Arial"/>
              <a:buNone/>
            </a:pPr>
            <a:r>
              <a:rPr i="0" lang="en-GB" sz="3000" u="none" cap="none" strike="noStrike">
                <a:solidFill>
                  <a:schemeClr val="dk2"/>
                </a:solidFill>
                <a:latin typeface="Google Sans"/>
                <a:ea typeface="Google Sans"/>
                <a:cs typeface="Google Sans"/>
                <a:sym typeface="Google Sans"/>
              </a:rPr>
              <a:t>Demo Video</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chemeClr val="dk1"/>
              </a:buClr>
              <a:buSzPts val="1100"/>
              <a:buFont typeface="Arial"/>
              <a:buNone/>
            </a:pPr>
            <a:r>
              <a:rPr i="0" lang="en-GB" sz="3000" u="none" cap="none" strike="noStrike">
                <a:solidFill>
                  <a:schemeClr val="dk2"/>
                </a:solidFill>
                <a:latin typeface="Google Sans"/>
                <a:ea typeface="Google Sans"/>
                <a:cs typeface="Google Sans"/>
                <a:sym typeface="Google Sans"/>
              </a:rPr>
              <a:t>Wizard of Oz</a:t>
            </a:r>
            <a:endParaRPr i="0" sz="3000" u="none" cap="none" strike="noStrike">
              <a:solidFill>
                <a:schemeClr val="dk2"/>
              </a:solidFill>
              <a:latin typeface="Google Sans"/>
              <a:ea typeface="Google Sans"/>
              <a:cs typeface="Google Sans"/>
              <a:sym typeface="Google Sans"/>
            </a:endParaRPr>
          </a:p>
          <a:p>
            <a:pPr indent="0" lvl="0" marL="0" marR="0" rtl="0" algn="l">
              <a:lnSpc>
                <a:spcPct val="115000"/>
              </a:lnSpc>
              <a:spcBef>
                <a:spcPts val="0"/>
              </a:spcBef>
              <a:spcAft>
                <a:spcPts val="0"/>
              </a:spcAft>
              <a:buClr>
                <a:srgbClr val="000000"/>
              </a:buClr>
              <a:buSzPts val="3000"/>
              <a:buFont typeface="Arial"/>
              <a:buNone/>
            </a:pPr>
            <a:r>
              <a:rPr i="0" lang="en-GB" sz="3000" u="none" cap="none" strike="noStrike">
                <a:solidFill>
                  <a:schemeClr val="dk2"/>
                </a:solidFill>
                <a:latin typeface="Google Sans"/>
                <a:ea typeface="Google Sans"/>
                <a:cs typeface="Google Sans"/>
                <a:sym typeface="Google Sans"/>
              </a:rPr>
              <a:t>Working Prototype</a:t>
            </a:r>
            <a:endParaRPr i="0" sz="3000" u="none" cap="none" strike="noStrike">
              <a:solidFill>
                <a:schemeClr val="dk2"/>
              </a:solidFill>
              <a:latin typeface="Google Sans"/>
              <a:ea typeface="Google Sans"/>
              <a:cs typeface="Google Sans"/>
              <a:sym typeface="Google Sans"/>
            </a:endParaRPr>
          </a:p>
        </p:txBody>
      </p:sp>
      <p:sp>
        <p:nvSpPr>
          <p:cNvPr id="338" name="Google Shape;338;p68"/>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What do we build?</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69"/>
          <p:cNvPicPr preferRelativeResize="0"/>
          <p:nvPr/>
        </p:nvPicPr>
        <p:blipFill rotWithShape="1">
          <a:blip r:embed="rId3">
            <a:alphaModFix/>
          </a:blip>
          <a:srcRect b="3846" l="0" r="0" t="0"/>
          <a:stretch/>
        </p:blipFill>
        <p:spPr>
          <a:xfrm>
            <a:off x="3637188" y="93800"/>
            <a:ext cx="4631226" cy="4955900"/>
          </a:xfrm>
          <a:prstGeom prst="rect">
            <a:avLst/>
          </a:prstGeom>
          <a:noFill/>
          <a:ln>
            <a:noFill/>
          </a:ln>
        </p:spPr>
      </p:pic>
      <p:sp>
        <p:nvSpPr>
          <p:cNvPr id="344" name="Google Shape;344;p69"/>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wireframe</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70"/>
          <p:cNvPicPr preferRelativeResize="0"/>
          <p:nvPr/>
        </p:nvPicPr>
        <p:blipFill rotWithShape="1">
          <a:blip r:embed="rId3">
            <a:alphaModFix/>
          </a:blip>
          <a:srcRect b="0" l="0" r="0" t="0"/>
          <a:stretch/>
        </p:blipFill>
        <p:spPr>
          <a:xfrm>
            <a:off x="3230074" y="833700"/>
            <a:ext cx="5743873" cy="3476099"/>
          </a:xfrm>
          <a:prstGeom prst="rect">
            <a:avLst/>
          </a:prstGeom>
          <a:noFill/>
          <a:ln>
            <a:noFill/>
          </a:ln>
        </p:spPr>
      </p:pic>
      <p:sp>
        <p:nvSpPr>
          <p:cNvPr id="350" name="Google Shape;350;p70"/>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landing page</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pic>
        <p:nvPicPr>
          <p:cNvPr descr="Dropbox is the easiest way to share and store your files online. Download at : &#10;http://www.easycommander.com/telecharger/dropbox" id="355" name="Google Shape;355;p71" title="DropBox Demo">
            <a:hlinkClick r:id="rId3"/>
          </p:cNvPr>
          <p:cNvPicPr preferRelativeResize="0"/>
          <p:nvPr/>
        </p:nvPicPr>
        <p:blipFill rotWithShape="1">
          <a:blip r:embed="rId4">
            <a:alphaModFix/>
          </a:blip>
          <a:srcRect b="0" l="0" r="0" t="0"/>
          <a:stretch/>
        </p:blipFill>
        <p:spPr>
          <a:xfrm>
            <a:off x="3557922" y="840438"/>
            <a:ext cx="4616850" cy="3462625"/>
          </a:xfrm>
          <a:prstGeom prst="rect">
            <a:avLst/>
          </a:prstGeom>
          <a:noFill/>
          <a:ln>
            <a:noFill/>
          </a:ln>
        </p:spPr>
      </p:pic>
      <p:sp>
        <p:nvSpPr>
          <p:cNvPr id="356" name="Google Shape;356;p71"/>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demo video</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72"/>
          <p:cNvSpPr/>
          <p:nvPr/>
        </p:nvSpPr>
        <p:spPr>
          <a:xfrm>
            <a:off x="5436700" y="424850"/>
            <a:ext cx="1701000" cy="2233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2"/>
          <p:cNvSpPr/>
          <p:nvPr/>
        </p:nvSpPr>
        <p:spPr>
          <a:xfrm>
            <a:off x="5620025" y="535481"/>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2"/>
          <p:cNvSpPr/>
          <p:nvPr/>
        </p:nvSpPr>
        <p:spPr>
          <a:xfrm>
            <a:off x="5620025" y="1071320"/>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2"/>
          <p:cNvSpPr/>
          <p:nvPr/>
        </p:nvSpPr>
        <p:spPr>
          <a:xfrm>
            <a:off x="5620025" y="1607159"/>
            <a:ext cx="1334400" cy="39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72"/>
          <p:cNvSpPr/>
          <p:nvPr/>
        </p:nvSpPr>
        <p:spPr>
          <a:xfrm>
            <a:off x="5894801" y="2208677"/>
            <a:ext cx="784800" cy="2298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chemeClr val="dk2"/>
                </a:solidFill>
                <a:latin typeface="Arial"/>
                <a:ea typeface="Arial"/>
                <a:cs typeface="Arial"/>
                <a:sym typeface="Arial"/>
              </a:rPr>
              <a:t>Submit</a:t>
            </a:r>
            <a:endParaRPr b="1" i="0" sz="1000" u="none" cap="none" strike="noStrike">
              <a:solidFill>
                <a:schemeClr val="dk2"/>
              </a:solidFill>
              <a:latin typeface="Arial"/>
              <a:ea typeface="Arial"/>
              <a:cs typeface="Arial"/>
              <a:sym typeface="Arial"/>
            </a:endParaRPr>
          </a:p>
        </p:txBody>
      </p:sp>
      <p:sp>
        <p:nvSpPr>
          <p:cNvPr id="366" name="Google Shape;366;p72"/>
          <p:cNvSpPr txBox="1"/>
          <p:nvPr/>
        </p:nvSpPr>
        <p:spPr>
          <a:xfrm>
            <a:off x="4520750" y="3783575"/>
            <a:ext cx="3550200" cy="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3. You “automatically” schedule a delivery</a:t>
            </a:r>
            <a:endParaRPr i="0" sz="2400" u="none" cap="none" strike="noStrike">
              <a:solidFill>
                <a:srgbClr val="000000"/>
              </a:solidFill>
              <a:latin typeface="Google Sans"/>
              <a:ea typeface="Google Sans"/>
              <a:cs typeface="Google Sans"/>
              <a:sym typeface="Google Sans"/>
            </a:endParaRPr>
          </a:p>
        </p:txBody>
      </p:sp>
      <p:sp>
        <p:nvSpPr>
          <p:cNvPr id="367" name="Google Shape;367;p72"/>
          <p:cNvSpPr txBox="1"/>
          <p:nvPr/>
        </p:nvSpPr>
        <p:spPr>
          <a:xfrm>
            <a:off x="4520750" y="2954875"/>
            <a:ext cx="3073800" cy="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2. Email sent to you</a:t>
            </a:r>
            <a:endParaRPr i="0" sz="2400" u="none" cap="none" strike="noStrike">
              <a:solidFill>
                <a:srgbClr val="000000"/>
              </a:solidFill>
              <a:latin typeface="Google Sans"/>
              <a:ea typeface="Google Sans"/>
              <a:cs typeface="Google Sans"/>
              <a:sym typeface="Google Sans"/>
            </a:endParaRPr>
          </a:p>
        </p:txBody>
      </p:sp>
      <p:sp>
        <p:nvSpPr>
          <p:cNvPr id="368" name="Google Shape;368;p72"/>
          <p:cNvSpPr txBox="1"/>
          <p:nvPr/>
        </p:nvSpPr>
        <p:spPr>
          <a:xfrm>
            <a:off x="4520750" y="1071325"/>
            <a:ext cx="784800" cy="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1.</a:t>
            </a:r>
            <a:endParaRPr i="0" sz="2400" u="none" cap="none" strike="noStrike">
              <a:solidFill>
                <a:srgbClr val="000000"/>
              </a:solidFill>
              <a:latin typeface="Google Sans"/>
              <a:ea typeface="Google Sans"/>
              <a:cs typeface="Google Sans"/>
              <a:sym typeface="Google Sans"/>
            </a:endParaRPr>
          </a:p>
        </p:txBody>
      </p:sp>
      <p:sp>
        <p:nvSpPr>
          <p:cNvPr id="369" name="Google Shape;369;p72"/>
          <p:cNvSpPr txBox="1"/>
          <p:nvPr/>
        </p:nvSpPr>
        <p:spPr>
          <a:xfrm>
            <a:off x="837425" y="2377050"/>
            <a:ext cx="3063300" cy="389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chemeClr val="dk2"/>
                </a:solidFill>
                <a:latin typeface="Google Sans"/>
                <a:ea typeface="Google Sans"/>
                <a:cs typeface="Google Sans"/>
                <a:sym typeface="Google Sans"/>
              </a:rPr>
              <a:t>“wizard of oz”</a:t>
            </a:r>
            <a:endParaRPr i="0" sz="2400" u="none" cap="none" strike="noStrike">
              <a:solidFill>
                <a:schemeClr val="dk2"/>
              </a:solidFill>
              <a:latin typeface="Google Sans"/>
              <a:ea typeface="Google Sans"/>
              <a:cs typeface="Google Sans"/>
              <a:sym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73"/>
          <p:cNvSpPr txBox="1"/>
          <p:nvPr/>
        </p:nvSpPr>
        <p:spPr>
          <a:xfrm>
            <a:off x="509475" y="236750"/>
            <a:ext cx="50298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chemeClr val="dk1"/>
              </a:buClr>
              <a:buSzPts val="1100"/>
              <a:buFont typeface="Arial"/>
              <a:buNone/>
            </a:pPr>
            <a:r>
              <a:rPr i="0" lang="en-GB" sz="2400" u="none" cap="none" strike="noStrike">
                <a:solidFill>
                  <a:srgbClr val="3C4043"/>
                </a:solidFill>
                <a:latin typeface="Google Sans"/>
                <a:ea typeface="Google Sans"/>
                <a:cs typeface="Google Sans"/>
                <a:sym typeface="Google Sans"/>
              </a:rPr>
              <a:t>activity: </a:t>
            </a:r>
            <a:r>
              <a:rPr b="1" i="0" lang="en-GB" sz="2400" u="none" cap="none" strike="noStrike">
                <a:solidFill>
                  <a:schemeClr val="lt1"/>
                </a:solidFill>
                <a:highlight>
                  <a:srgbClr val="4285F4"/>
                </a:highlight>
                <a:latin typeface="Google Sans"/>
                <a:ea typeface="Google Sans"/>
                <a:cs typeface="Google Sans"/>
                <a:sym typeface="Google Sans"/>
              </a:rPr>
              <a:t>build an MVP</a:t>
            </a:r>
            <a:endParaRPr b="1" i="0" sz="2400" u="none" cap="none" strike="noStrike">
              <a:solidFill>
                <a:schemeClr val="lt1"/>
              </a:solidFill>
              <a:highlight>
                <a:srgbClr val="4285F4"/>
              </a:highlight>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rgbClr val="3C4043"/>
              </a:solidFill>
              <a:latin typeface="Google Sans"/>
              <a:ea typeface="Google Sans"/>
              <a:cs typeface="Google Sans"/>
              <a:sym typeface="Google Sans"/>
            </a:endParaRPr>
          </a:p>
        </p:txBody>
      </p:sp>
      <p:sp>
        <p:nvSpPr>
          <p:cNvPr id="375" name="Google Shape;375;p73"/>
          <p:cNvSpPr/>
          <p:nvPr/>
        </p:nvSpPr>
        <p:spPr>
          <a:xfrm>
            <a:off x="4315650" y="1847925"/>
            <a:ext cx="422100" cy="422100"/>
          </a:xfrm>
          <a:prstGeom prst="ellipse">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3"/>
          <p:cNvSpPr/>
          <p:nvPr/>
        </p:nvSpPr>
        <p:spPr>
          <a:xfrm>
            <a:off x="2816675" y="3184425"/>
            <a:ext cx="422100" cy="4221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3"/>
          <p:cNvSpPr/>
          <p:nvPr/>
        </p:nvSpPr>
        <p:spPr>
          <a:xfrm>
            <a:off x="5700600" y="3184425"/>
            <a:ext cx="422100" cy="422100"/>
          </a:xfrm>
          <a:prstGeom prst="ellipse">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8" name="Google Shape;378;p73"/>
          <p:cNvCxnSpPr/>
          <p:nvPr/>
        </p:nvCxnSpPr>
        <p:spPr>
          <a:xfrm flipH="1">
            <a:off x="3619775" y="3394875"/>
            <a:ext cx="1776000" cy="600"/>
          </a:xfrm>
          <a:prstGeom prst="curvedConnector3">
            <a:avLst>
              <a:gd fmla="val 51620" name="adj1"/>
            </a:avLst>
          </a:prstGeom>
          <a:noFill/>
          <a:ln cap="flat" cmpd="sng" w="28575">
            <a:solidFill>
              <a:schemeClr val="dk2"/>
            </a:solidFill>
            <a:prstDash val="solid"/>
            <a:round/>
            <a:headEnd len="sm" w="sm" type="none"/>
            <a:tailEnd len="med" w="med" type="stealth"/>
          </a:ln>
        </p:spPr>
      </p:cxnSp>
      <p:sp>
        <p:nvSpPr>
          <p:cNvPr id="379" name="Google Shape;379;p73"/>
          <p:cNvSpPr txBox="1"/>
          <p:nvPr/>
        </p:nvSpPr>
        <p:spPr>
          <a:xfrm>
            <a:off x="4080263" y="1495725"/>
            <a:ext cx="10104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Arial"/>
                <a:ea typeface="Arial"/>
                <a:cs typeface="Arial"/>
                <a:sym typeface="Arial"/>
              </a:rPr>
              <a:t>BUILD</a:t>
            </a:r>
            <a:endParaRPr b="1" i="0" sz="1800" u="none" cap="none" strike="noStrike">
              <a:solidFill>
                <a:schemeClr val="dk2"/>
              </a:solidFill>
              <a:latin typeface="Arial"/>
              <a:ea typeface="Arial"/>
              <a:cs typeface="Arial"/>
              <a:sym typeface="Arial"/>
            </a:endParaRPr>
          </a:p>
        </p:txBody>
      </p:sp>
      <p:sp>
        <p:nvSpPr>
          <p:cNvPr id="380" name="Google Shape;380;p73"/>
          <p:cNvSpPr txBox="1"/>
          <p:nvPr/>
        </p:nvSpPr>
        <p:spPr>
          <a:xfrm>
            <a:off x="6122653" y="3219375"/>
            <a:ext cx="16248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Arial"/>
                <a:ea typeface="Arial"/>
                <a:cs typeface="Arial"/>
                <a:sym typeface="Arial"/>
              </a:rPr>
              <a:t>MEASURE</a:t>
            </a:r>
            <a:endParaRPr b="1" i="0" sz="1800" u="none" cap="none" strike="noStrike">
              <a:solidFill>
                <a:schemeClr val="dk2"/>
              </a:solidFill>
              <a:latin typeface="Arial"/>
              <a:ea typeface="Arial"/>
              <a:cs typeface="Arial"/>
              <a:sym typeface="Arial"/>
            </a:endParaRPr>
          </a:p>
        </p:txBody>
      </p:sp>
      <p:sp>
        <p:nvSpPr>
          <p:cNvPr id="381" name="Google Shape;381;p73"/>
          <p:cNvSpPr txBox="1"/>
          <p:nvPr/>
        </p:nvSpPr>
        <p:spPr>
          <a:xfrm>
            <a:off x="1612188" y="3295575"/>
            <a:ext cx="1280700" cy="352200"/>
          </a:xfrm>
          <a:prstGeom prst="rect">
            <a:avLst/>
          </a:prstGeom>
          <a:noFill/>
          <a:ln>
            <a:noFill/>
          </a:ln>
        </p:spPr>
        <p:txBody>
          <a:bodyPr anchorCtr="0" anchor="t" bIns="0" lIns="0" spcFirstLastPara="1" rIns="228600" wrap="square" tIns="0">
            <a:noAutofit/>
          </a:bodyPr>
          <a:lstStyle/>
          <a:p>
            <a:pPr indent="0" lvl="0" marL="0" marR="0" rtl="0" algn="r">
              <a:lnSpc>
                <a:spcPct val="100000"/>
              </a:lnSpc>
              <a:spcBef>
                <a:spcPts val="0"/>
              </a:spcBef>
              <a:spcAft>
                <a:spcPts val="0"/>
              </a:spcAft>
              <a:buClr>
                <a:srgbClr val="000000"/>
              </a:buClr>
              <a:buSzPts val="1800"/>
              <a:buFont typeface="Arial"/>
              <a:buNone/>
            </a:pPr>
            <a:r>
              <a:rPr b="1" i="0" lang="en-GB" sz="1800" u="none" cap="none" strike="noStrike">
                <a:solidFill>
                  <a:schemeClr val="dk2"/>
                </a:solidFill>
                <a:latin typeface="Arial"/>
                <a:ea typeface="Arial"/>
                <a:cs typeface="Arial"/>
                <a:sym typeface="Arial"/>
              </a:rPr>
              <a:t>LEARN</a:t>
            </a:r>
            <a:endParaRPr b="1" i="0" sz="1800" u="none" cap="none" strike="noStrike">
              <a:solidFill>
                <a:schemeClr val="dk2"/>
              </a:solidFill>
              <a:latin typeface="Arial"/>
              <a:ea typeface="Arial"/>
              <a:cs typeface="Arial"/>
              <a:sym typeface="Arial"/>
            </a:endParaRPr>
          </a:p>
        </p:txBody>
      </p:sp>
      <p:cxnSp>
        <p:nvCxnSpPr>
          <p:cNvPr id="382" name="Google Shape;382;p73"/>
          <p:cNvCxnSpPr/>
          <p:nvPr/>
        </p:nvCxnSpPr>
        <p:spPr>
          <a:xfrm flipH="1" rot="10800000">
            <a:off x="3253160" y="2284440"/>
            <a:ext cx="972000" cy="809400"/>
          </a:xfrm>
          <a:prstGeom prst="straightConnector1">
            <a:avLst/>
          </a:prstGeom>
          <a:noFill/>
          <a:ln cap="flat" cmpd="sng" w="28575">
            <a:solidFill>
              <a:schemeClr val="dk2"/>
            </a:solidFill>
            <a:prstDash val="solid"/>
            <a:round/>
            <a:headEnd len="sm" w="sm" type="none"/>
            <a:tailEnd len="med" w="med" type="triangle"/>
          </a:ln>
        </p:spPr>
      </p:cxnSp>
      <p:cxnSp>
        <p:nvCxnSpPr>
          <p:cNvPr id="383" name="Google Shape;383;p73"/>
          <p:cNvCxnSpPr/>
          <p:nvPr/>
        </p:nvCxnSpPr>
        <p:spPr>
          <a:xfrm>
            <a:off x="4828335" y="2284410"/>
            <a:ext cx="934200" cy="8094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74"/>
          <p:cNvSpPr txBox="1"/>
          <p:nvPr/>
        </p:nvSpPr>
        <p:spPr>
          <a:xfrm>
            <a:off x="1843125" y="2233500"/>
            <a:ext cx="5080200" cy="6765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4800"/>
              <a:buFont typeface="Arial"/>
              <a:buNone/>
            </a:pPr>
            <a:r>
              <a:rPr i="0" lang="en-GB" sz="4800" u="none" cap="none" strike="noStrike">
                <a:solidFill>
                  <a:srgbClr val="4285F4"/>
                </a:solidFill>
                <a:latin typeface="Google Sans"/>
                <a:ea typeface="Google Sans"/>
                <a:cs typeface="Google Sans"/>
                <a:sym typeface="Google Sans"/>
              </a:rPr>
              <a:t>Go!</a:t>
            </a:r>
            <a:endParaRPr i="0" sz="48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40"/>
          <p:cNvSpPr txBox="1"/>
          <p:nvPr/>
        </p:nvSpPr>
        <p:spPr>
          <a:xfrm>
            <a:off x="1515750" y="2139450"/>
            <a:ext cx="6112500" cy="8646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lt1"/>
                </a:solidFill>
                <a:highlight>
                  <a:srgbClr val="4285F4"/>
                </a:highlight>
                <a:latin typeface="Google Sans"/>
                <a:ea typeface="Google Sans"/>
                <a:cs typeface="Google Sans"/>
                <a:sym typeface="Google Sans"/>
              </a:rPr>
              <a:t>information hierarchy</a:t>
            </a:r>
            <a:r>
              <a:rPr i="0" lang="en-GB" sz="2400" u="none" cap="none" strike="noStrike">
                <a:solidFill>
                  <a:srgbClr val="3C4043"/>
                </a:solidFill>
                <a:latin typeface="Google Sans"/>
                <a:ea typeface="Google Sans"/>
                <a:cs typeface="Google Sans"/>
                <a:sym typeface="Google Sans"/>
              </a:rPr>
              <a:t> is used to guide the user’s attention</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41"/>
          <p:cNvSpPr txBox="1"/>
          <p:nvPr/>
        </p:nvSpPr>
        <p:spPr>
          <a:xfrm>
            <a:off x="630300" y="1624798"/>
            <a:ext cx="7413300" cy="2117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Vision AI Derive insights from your images in the cloud or at the edge with AutoML Vision or use pre-trained Vision API models to detect emotion, understand text, and more. Industry-leading accuracy for image understanding Google Cloud offers two computer vision products that use machine learning to help you understand your images with industry-leading prediction accuracy. AutoML Vision 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 Vision API 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sp>
        <p:nvSpPr>
          <p:cNvPr id="163" name="Google Shape;163;p41"/>
          <p:cNvSpPr txBox="1"/>
          <p:nvPr/>
        </p:nvSpPr>
        <p:spPr>
          <a:xfrm>
            <a:off x="630300" y="520175"/>
            <a:ext cx="5331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information hierarchy: </a:t>
            </a:r>
            <a:r>
              <a:rPr b="1" i="0" lang="en-GB" sz="2400" u="none" cap="none" strike="noStrike">
                <a:solidFill>
                  <a:schemeClr val="lt1"/>
                </a:solidFill>
                <a:highlight>
                  <a:srgbClr val="4285F4"/>
                </a:highlight>
                <a:latin typeface="Google Sans"/>
                <a:ea typeface="Google Sans"/>
                <a:cs typeface="Google Sans"/>
                <a:sym typeface="Google Sans"/>
              </a:rPr>
              <a:t>very bad</a:t>
            </a:r>
            <a:endParaRPr b="1" i="0" sz="1000" u="none" cap="none" strike="noStrike">
              <a:solidFill>
                <a:schemeClr val="lt1"/>
              </a:solidFill>
              <a:highlight>
                <a:srgbClr val="4285F4"/>
              </a:highlight>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2"/>
          <p:cNvSpPr txBox="1"/>
          <p:nvPr/>
        </p:nvSpPr>
        <p:spPr>
          <a:xfrm>
            <a:off x="630300" y="1037450"/>
            <a:ext cx="7413300" cy="38241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Vision AI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Derive insights from your images in the cloud or at the edge with AutoML Vision or use pre-trained Vision API models to detect emotion, understand text, and more.</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Industry-leading accuracy for image understanding</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Google Cloud offers two computer vision products that use machine learning to help you understand your images with industry-leading prediction accuracy.</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AutoML Vision</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Vision API</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3C4043"/>
                </a:solidFill>
                <a:latin typeface="Arial"/>
                <a:ea typeface="Arial"/>
                <a:cs typeface="Arial"/>
                <a:sym typeface="Arial"/>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sp>
        <p:nvSpPr>
          <p:cNvPr id="169" name="Google Shape;169;p42"/>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information hierarchy: </a:t>
            </a:r>
            <a:r>
              <a:rPr b="1" i="0" lang="en-GB" sz="2400" u="none" cap="none" strike="noStrike">
                <a:solidFill>
                  <a:schemeClr val="lt1"/>
                </a:solidFill>
                <a:highlight>
                  <a:srgbClr val="4285F4"/>
                </a:highlight>
                <a:latin typeface="Google Sans"/>
                <a:ea typeface="Google Sans"/>
                <a:cs typeface="Google Sans"/>
                <a:sym typeface="Google Sans"/>
              </a:rPr>
              <a:t>bad</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43"/>
          <p:cNvSpPr txBox="1"/>
          <p:nvPr/>
        </p:nvSpPr>
        <p:spPr>
          <a:xfrm>
            <a:off x="630300" y="1044275"/>
            <a:ext cx="7413300" cy="37890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3C4043"/>
                </a:solidFill>
                <a:latin typeface="Arial"/>
                <a:ea typeface="Arial"/>
                <a:cs typeface="Arial"/>
                <a:sym typeface="Arial"/>
              </a:rPr>
              <a:t>Vision AI </a:t>
            </a:r>
            <a:endParaRPr b="1" i="0" sz="18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Derive insights from your images in the cloud or at the edge with AutoML Vision or use pre-trained Vision API models to detect emotion, understand text, and more.</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1" i="0" lang="en-GB" sz="1400" u="none" cap="none" strike="noStrike">
                <a:solidFill>
                  <a:srgbClr val="3C4043"/>
                </a:solidFill>
                <a:latin typeface="Arial"/>
                <a:ea typeface="Arial"/>
                <a:cs typeface="Arial"/>
                <a:sym typeface="Arial"/>
              </a:rPr>
              <a:t>Industry-leading accuracy for image understanding</a:t>
            </a:r>
            <a:endParaRPr b="1" i="0" sz="1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Google Cloud offers two computer vision products that use machine learning to help you understand your images with industry-leading prediction accuracy.</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3C4043"/>
                </a:solidFill>
                <a:latin typeface="Arial"/>
                <a:ea typeface="Arial"/>
                <a:cs typeface="Arial"/>
                <a:sym typeface="Arial"/>
              </a:rPr>
              <a:t>AutoML Vision</a:t>
            </a:r>
            <a:endParaRPr b="1"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3C4043"/>
                </a:solidFill>
                <a:latin typeface="Arial"/>
                <a:ea typeface="Arial"/>
                <a:cs typeface="Arial"/>
                <a:sym typeface="Arial"/>
              </a:rPr>
              <a:t>Vision API</a:t>
            </a:r>
            <a:endParaRPr b="1"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sp>
        <p:nvSpPr>
          <p:cNvPr id="175" name="Google Shape;175;p43"/>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information hierarchy: </a:t>
            </a:r>
            <a:r>
              <a:rPr b="1" i="0" lang="en-GB" sz="2400" u="none" cap="none" strike="noStrike">
                <a:solidFill>
                  <a:schemeClr val="lt1"/>
                </a:solidFill>
                <a:highlight>
                  <a:srgbClr val="4285F4"/>
                </a:highlight>
                <a:latin typeface="Google Sans"/>
                <a:ea typeface="Google Sans"/>
                <a:cs typeface="Google Sans"/>
                <a:sym typeface="Google Sans"/>
              </a:rPr>
              <a:t>okay</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44"/>
          <p:cNvSpPr txBox="1"/>
          <p:nvPr/>
        </p:nvSpPr>
        <p:spPr>
          <a:xfrm>
            <a:off x="630300" y="520175"/>
            <a:ext cx="4383600" cy="3522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i="0" lang="en-GB" sz="2400" u="none" cap="none" strike="noStrike">
                <a:solidFill>
                  <a:srgbClr val="3C4043"/>
                </a:solidFill>
                <a:latin typeface="Google Sans"/>
                <a:ea typeface="Google Sans"/>
                <a:cs typeface="Google Sans"/>
                <a:sym typeface="Google Sans"/>
              </a:rPr>
              <a:t>information hierarchy: </a:t>
            </a:r>
            <a:r>
              <a:rPr b="1" i="0" lang="en-GB" sz="2400" u="none" cap="none" strike="noStrike">
                <a:solidFill>
                  <a:schemeClr val="lt1"/>
                </a:solidFill>
                <a:highlight>
                  <a:srgbClr val="4285F4"/>
                </a:highlight>
                <a:latin typeface="Google Sans"/>
                <a:ea typeface="Google Sans"/>
                <a:cs typeface="Google Sans"/>
                <a:sym typeface="Google Sans"/>
              </a:rPr>
              <a:t>good</a:t>
            </a:r>
            <a:endParaRPr i="0" sz="2400" u="none" cap="none" strike="noStrike">
              <a:solidFill>
                <a:srgbClr val="3C4043"/>
              </a:solidFill>
              <a:latin typeface="Google Sans"/>
              <a:ea typeface="Google Sans"/>
              <a:cs typeface="Google Sans"/>
              <a:sym typeface="Google Sans"/>
            </a:endParaRPr>
          </a:p>
        </p:txBody>
      </p:sp>
      <p:sp>
        <p:nvSpPr>
          <p:cNvPr id="181" name="Google Shape;181;p44"/>
          <p:cNvSpPr txBox="1"/>
          <p:nvPr/>
        </p:nvSpPr>
        <p:spPr>
          <a:xfrm>
            <a:off x="630300" y="1212125"/>
            <a:ext cx="7413300" cy="14754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rgbClr val="3C4043"/>
                </a:solidFill>
                <a:latin typeface="Arial"/>
                <a:ea typeface="Arial"/>
                <a:cs typeface="Arial"/>
                <a:sym typeface="Arial"/>
              </a:rPr>
              <a:t>Vision AI </a:t>
            </a:r>
            <a:endParaRPr b="1" i="0" sz="2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999999"/>
                </a:solidFill>
                <a:latin typeface="Arial"/>
                <a:ea typeface="Arial"/>
                <a:cs typeface="Arial"/>
                <a:sym typeface="Arial"/>
              </a:rPr>
              <a:t>Derive insights from your images in the cloud or at the edge with AutoML Vision or use pre-trained Vision API models to detect emotion, understand text, and more.</a:t>
            </a:r>
            <a:endParaRPr b="1" i="0" sz="1100" u="none" cap="none" strike="noStrike">
              <a:solidFill>
                <a:srgbClr val="999999"/>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rPr b="1" i="0" lang="en-GB" sz="1400" u="none" cap="none" strike="noStrike">
                <a:solidFill>
                  <a:srgbClr val="3C4043"/>
                </a:solidFill>
                <a:latin typeface="Arial"/>
                <a:ea typeface="Arial"/>
                <a:cs typeface="Arial"/>
                <a:sym typeface="Arial"/>
              </a:rPr>
              <a:t>Industry-leading accuracy for image understanding</a:t>
            </a:r>
            <a:endParaRPr b="1" i="0" sz="14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3C4043"/>
                </a:solidFill>
                <a:latin typeface="Arial"/>
                <a:ea typeface="Arial"/>
                <a:cs typeface="Arial"/>
                <a:sym typeface="Arial"/>
              </a:rPr>
              <a:t>Google Cloud offers two computer vision products that use machine learning to help you understand your images with industry-leading prediction accuracy.</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C4043"/>
              </a:solidFill>
              <a:latin typeface="Arial"/>
              <a:ea typeface="Arial"/>
              <a:cs typeface="Arial"/>
              <a:sym typeface="Arial"/>
            </a:endParaRPr>
          </a:p>
        </p:txBody>
      </p:sp>
      <p:graphicFrame>
        <p:nvGraphicFramePr>
          <p:cNvPr id="182" name="Google Shape;182;p44"/>
          <p:cNvGraphicFramePr/>
          <p:nvPr/>
        </p:nvGraphicFramePr>
        <p:xfrm>
          <a:off x="522125" y="2687525"/>
          <a:ext cx="3000000" cy="3000000"/>
        </p:xfrm>
        <a:graphic>
          <a:graphicData uri="http://schemas.openxmlformats.org/drawingml/2006/table">
            <a:tbl>
              <a:tblPr>
                <a:noFill/>
                <a:tableStyleId>{337530F1-47C2-4070-98DC-6209290750A8}</a:tableStyleId>
              </a:tblPr>
              <a:tblGrid>
                <a:gridCol w="3678600"/>
                <a:gridCol w="36786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AutoML Vision</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Automate the training of your own custom machine learning models. Simply upload images and train custom image models with AutoML Vision’s easy-to-use graphical interface; optimize your models for accuracy, latency, and size; and export them to your application in the cloud, or to an array of devices at the edge.</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GB" sz="1200" u="none" cap="none" strike="noStrike">
                          <a:solidFill>
                            <a:srgbClr val="3C4043"/>
                          </a:solidFill>
                          <a:latin typeface="Arial"/>
                          <a:ea typeface="Arial"/>
                          <a:cs typeface="Arial"/>
                          <a:sym typeface="Arial"/>
                        </a:rPr>
                        <a:t>Vision API</a:t>
                      </a:r>
                      <a:endParaRPr b="1" sz="12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lang="en-GB" sz="1100" u="none" cap="none" strike="noStrike">
                          <a:solidFill>
                            <a:srgbClr val="3C4043"/>
                          </a:solidFill>
                          <a:latin typeface="Arial"/>
                          <a:ea typeface="Arial"/>
                          <a:cs typeface="Arial"/>
                          <a:sym typeface="Arial"/>
                        </a:rPr>
                        <a:t>Google Cloud’s Vision API offers powerful pre-trained machine learning models through REST and RPC APIs. Assign labels to images and quickly classify them into millions of predefined categories. Detect objects and faces, read printed and handwritten text, and build valuable metadata into your image catalog.</a:t>
                      </a:r>
                      <a:endParaRPr sz="1100" u="none" cap="none" strike="noStrike">
                        <a:solidFill>
                          <a:srgbClr val="3C40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45"/>
          <p:cNvSpPr txBox="1"/>
          <p:nvPr/>
        </p:nvSpPr>
        <p:spPr>
          <a:xfrm>
            <a:off x="1202225" y="2150850"/>
            <a:ext cx="6112500" cy="841800"/>
          </a:xfrm>
          <a:prstGeom prst="rect">
            <a:avLst/>
          </a:prstGeom>
          <a:noFill/>
          <a:ln>
            <a:noFill/>
          </a:ln>
        </p:spPr>
        <p:txBody>
          <a:bodyPr anchorCtr="0" anchor="t" bIns="0" lIns="0" spcFirstLastPara="1" rIns="22860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lt1"/>
                </a:solidFill>
                <a:highlight>
                  <a:srgbClr val="4285F4"/>
                </a:highlight>
                <a:latin typeface="Google Sans"/>
                <a:ea typeface="Google Sans"/>
                <a:cs typeface="Google Sans"/>
                <a:sym typeface="Google Sans"/>
              </a:rPr>
              <a:t>color</a:t>
            </a:r>
            <a:r>
              <a:rPr i="0" lang="en-GB" sz="2400" u="none" cap="none" strike="noStrike">
                <a:solidFill>
                  <a:srgbClr val="3C4043"/>
                </a:solidFill>
                <a:latin typeface="Google Sans"/>
                <a:ea typeface="Google Sans"/>
                <a:cs typeface="Google Sans"/>
                <a:sym typeface="Google Sans"/>
              </a:rPr>
              <a:t> is used to communicate a brand/personality</a:t>
            </a:r>
            <a:endParaRPr i="0" sz="2400" u="none" cap="none" strike="noStrike">
              <a:solidFill>
                <a:srgbClr val="3C4043"/>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SC Master">
  <a:themeElements>
    <a:clrScheme name="Default">
      <a:dk1>
        <a:srgbClr val="000000"/>
      </a:dk1>
      <a:lt1>
        <a:srgbClr val="FFFFFF"/>
      </a:lt1>
      <a:dk2>
        <a:srgbClr val="A7A7A7"/>
      </a:dk2>
      <a:lt2>
        <a:srgbClr val="535353"/>
      </a:lt2>
      <a:accent1>
        <a:srgbClr val="4285F4"/>
      </a:accent1>
      <a:accent2>
        <a:srgbClr val="DB4437"/>
      </a:accent2>
      <a:accent3>
        <a:srgbClr val="3F3F3F"/>
      </a:accent3>
      <a:accent4>
        <a:srgbClr val="254A89"/>
      </a:accent4>
      <a:accent5>
        <a:srgbClr val="7B261F"/>
      </a:accent5>
      <a:accent6>
        <a:srgbClr val="232323"/>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