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1545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Gill Sans MT" panose="020B0502020104020203" pitchFamily="34" charset="0"/>
              </a:rPr>
              <a:t>15-451 &amp; 15-651</a:t>
            </a:r>
            <a:br>
              <a:rPr lang="en-US" sz="6600" b="1" dirty="0" smtClean="0">
                <a:latin typeface="Gill Sans MT" panose="020B0502020104020203" pitchFamily="34" charset="0"/>
              </a:rPr>
            </a:br>
            <a:r>
              <a:rPr lang="en-US" sz="6600" b="1" dirty="0" smtClean="0">
                <a:latin typeface="Gill Sans MT" panose="020B0502020104020203" pitchFamily="34" charset="0"/>
              </a:rPr>
              <a:t> </a:t>
            </a:r>
            <a:br>
              <a:rPr lang="en-US" sz="6600" b="1" dirty="0" smtClean="0">
                <a:latin typeface="Gill Sans MT" panose="020B0502020104020203" pitchFamily="34" charset="0"/>
              </a:rPr>
            </a:br>
            <a:r>
              <a:rPr lang="en-US" sz="6600" b="1" dirty="0" smtClean="0">
                <a:latin typeface="Gill Sans MT" panose="020B0502020104020203" pitchFamily="34" charset="0"/>
              </a:rPr>
              <a:t>Spring </a:t>
            </a:r>
            <a:r>
              <a:rPr lang="en-US" sz="6600" b="1" dirty="0" smtClean="0">
                <a:latin typeface="Gill Sans MT" panose="020B0502020104020203" pitchFamily="34" charset="0"/>
              </a:rPr>
              <a:t>2018</a:t>
            </a:r>
            <a:endParaRPr lang="en-US" sz="66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http://www.cs.cmu.edu/~15451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MU 15-451/651: Algorithms, Spring 2018: Main Page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259"/>
            <a:ext cx="9144000" cy="59194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9400" y="1905000"/>
            <a:ext cx="1676400" cy="304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1905000"/>
            <a:ext cx="1676400" cy="304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631" y="4048662"/>
            <a:ext cx="1219200" cy="1147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626" y="268930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 Rao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7368" y="2693024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(John) </a:t>
            </a:r>
            <a:r>
              <a:rPr lang="en-US" dirty="0" err="1" smtClean="0"/>
              <a:t>Bostanci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0716" y="268930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Eric Zhu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73746" y="2693024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 Lu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67053" y="5413346"/>
            <a:ext cx="12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Tanvi</a:t>
            </a:r>
            <a:r>
              <a:rPr lang="en-US" dirty="0"/>
              <a:t> </a:t>
            </a:r>
            <a:r>
              <a:rPr lang="en-US" dirty="0" err="1"/>
              <a:t>Bajpai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631" y="5413346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Josh </a:t>
            </a:r>
            <a:r>
              <a:rPr lang="en-US" dirty="0" err="1" smtClean="0"/>
              <a:t>Korn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0178" y="541020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Shalom </a:t>
            </a:r>
            <a:r>
              <a:rPr lang="en-US" dirty="0" err="1" smtClean="0"/>
              <a:t>Yiblet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63073" y="54102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Sean Zhang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71" y="1320852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9655" y="1321794"/>
            <a:ext cx="1219200" cy="1219200"/>
          </a:xfrm>
          <a:prstGeom prst="rect">
            <a:avLst/>
          </a:prstGeom>
        </p:spPr>
      </p:pic>
      <p:sp>
        <p:nvSpPr>
          <p:cNvPr id="12" name="AutoShape 2" descr="Image result for eric zhu cmu"/>
          <p:cNvSpPr>
            <a:spLocks noChangeAspect="1" noChangeArrowheads="1"/>
          </p:cNvSpPr>
          <p:nvPr/>
        </p:nvSpPr>
        <p:spPr bwMode="auto">
          <a:xfrm>
            <a:off x="155575" y="-2841625"/>
            <a:ext cx="592455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05" y="1320852"/>
            <a:ext cx="1234440" cy="12344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89" y="1320852"/>
            <a:ext cx="1224651" cy="12246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631" y="4048662"/>
            <a:ext cx="1219200" cy="1147482"/>
          </a:xfrm>
          <a:prstGeom prst="rect">
            <a:avLst/>
          </a:prstGeom>
        </p:spPr>
      </p:pic>
      <p:sp>
        <p:nvSpPr>
          <p:cNvPr id="18" name="AutoShape 6" descr="Image result for sean zhang cm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93" y="4049911"/>
            <a:ext cx="1219676" cy="12179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65" y="4048662"/>
            <a:ext cx="1234440" cy="12344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4661" y="4048662"/>
            <a:ext cx="1224339" cy="1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MU 15-451/651: Algorithms, Spring 2018: Main Page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259"/>
            <a:ext cx="9144000" cy="59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MU 15-451/651: Algorithms, Spring 2018: About 451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259"/>
            <a:ext cx="9144000" cy="59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MU 15-451/651: Algorithms, Spring 2018: About 451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259"/>
            <a:ext cx="9144000" cy="59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2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MU 15-451/651: Algorithms, Spring 2018: About 451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259"/>
            <a:ext cx="9144000" cy="59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5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MU 15-451/651: Algorithms, Spring 2018: About 451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259"/>
            <a:ext cx="9144000" cy="59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0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28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Office Theme</vt:lpstr>
      <vt:lpstr>15-451 &amp; 15-651   Spring 2018</vt:lpstr>
      <vt:lpstr>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15-451 &amp;15-651   Fall 2015</dc:title>
  <dc:creator>Anupam Gupta</dc:creator>
  <cp:lastModifiedBy>a</cp:lastModifiedBy>
  <cp:revision>24</cp:revision>
  <dcterms:created xsi:type="dcterms:W3CDTF">2006-08-16T00:00:00Z</dcterms:created>
  <dcterms:modified xsi:type="dcterms:W3CDTF">2018-01-16T15:28:14Z</dcterms:modified>
</cp:coreProperties>
</file>