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23" autoAdjust="0"/>
  </p:normalViewPr>
  <p:slideViewPr>
    <p:cSldViewPr>
      <p:cViewPr varScale="1">
        <p:scale>
          <a:sx n="85" d="100"/>
          <a:sy n="85" d="100"/>
        </p:scale>
        <p:origin x="-23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B723-A7C9-46C7-898D-A306452B451B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54B7-82AA-4ADD-95D3-DF8A959A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内核，中间件，和一系列关键应用，比如联系人管理，地图应用，网页浏览器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7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逐渐扩展到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平板电脑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及其他领域上，如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数码相机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游戏机，车载系统，智能冰箱，洗衣机，固定电话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zh-CN" altLang="en-US" dirty="0" smtClean="0"/>
          </a:p>
          <a:p>
            <a:r>
              <a:rPr lang="zh-CN" altLang="en-US" dirty="0" smtClean="0"/>
              <a:t>未来物联网的发展中有很大的应用潜力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7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安卓的结构大致可以分为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层，最上层是应用层，安卓设备预装的应用。因为安卓是开源的，所以这些应用都是可以由第三方自己定制并发布给最终用户的。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第二层，是应用程序框架，是一系列联系紧密的框架。比如活动管理器，活动是什么，一会讲。今天讲座主要介绍常用的框架和其接口。上面两层都是用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语言写的。框架本身是在一系列库上面构建的，也就是第三层，而这些库都是由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语言开发的。这些库一部分是谷歌开发的，一部分是集成的开源项目，比如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就是开源的轻量级数据库，这点和</a:t>
            </a:r>
            <a:r>
              <a:rPr lang="en-US" altLang="zh-CN" dirty="0" err="1" smtClean="0"/>
              <a:t>iphone</a:t>
            </a:r>
            <a:r>
              <a:rPr lang="zh-CN" altLang="en-US" dirty="0" smtClean="0"/>
              <a:t>是一样的，比如浏览器的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库也是开源项目。安卓运行的时候是基于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虚拟机，这个是由谷歌自己实现的，这个就相当于是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，也是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的运行环境。然后这所有的都是运行在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内核之上的，最初使用的是</a:t>
            </a:r>
            <a:r>
              <a:rPr lang="en-US" altLang="zh-CN" dirty="0" smtClean="0"/>
              <a:t>Linux</a:t>
            </a:r>
            <a:r>
              <a:rPr lang="en-US" altLang="zh-CN" baseline="0" dirty="0" smtClean="0"/>
              <a:t> 2.6</a:t>
            </a:r>
            <a:r>
              <a:rPr lang="zh-CN" altLang="en-US" baseline="0" dirty="0" smtClean="0"/>
              <a:t>，后续版本更新的同时也逐步更新了内核的版本，安卓</a:t>
            </a:r>
            <a:r>
              <a:rPr lang="en-US" altLang="zh-CN" baseline="0" dirty="0" smtClean="0"/>
              <a:t>5.0</a:t>
            </a:r>
            <a:r>
              <a:rPr lang="zh-CN" altLang="en-US" baseline="0" dirty="0" smtClean="0"/>
              <a:t>就是使用了</a:t>
            </a:r>
            <a:r>
              <a:rPr lang="en-US" altLang="zh-CN" baseline="0" dirty="0" smtClean="0"/>
              <a:t>Linux 3.10</a:t>
            </a:r>
            <a:r>
              <a:rPr lang="zh-CN" altLang="en-US" baseline="0" dirty="0" smtClean="0"/>
              <a:t>。这一层是最直接管理硬件资源的层。安卓最大的特点就是它是完全开源的，也就是说作为开发者，我们开发的任何一款应用和安卓自带应用没有本质差异，它的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没有秘密和特殊性。像锤子的</a:t>
            </a:r>
            <a:r>
              <a:rPr lang="en-US" altLang="zh-CN" baseline="0" dirty="0" err="1" smtClean="0"/>
              <a:t>Smartisan</a:t>
            </a:r>
            <a:r>
              <a:rPr lang="zh-CN" altLang="en-US" baseline="0" dirty="0" smtClean="0"/>
              <a:t>和小米的</a:t>
            </a:r>
            <a:r>
              <a:rPr lang="en-US" altLang="zh-CN" baseline="0" dirty="0" smtClean="0"/>
              <a:t>MIUI</a:t>
            </a:r>
            <a:r>
              <a:rPr lang="zh-CN" altLang="en-US" baseline="0" dirty="0" smtClean="0"/>
              <a:t>都是对安卓进行深度定制的操作系统。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2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我们看到安卓是基于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内核开发的，本来它也算是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的发行版之一。但是它对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内核进行了相当大的改动，也因此曾一度和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基金会闹得不愉快，最后被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基金会除名了。如果开发安卓涉及到一些系统级的东西，我们就需要知道，谷歌对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内核进行了哪些改动。第一，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最初用于一些便携的移动设备上，所以，可能出于效率等方面的考虑，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并没有采用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自己开发了一套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Bionic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构架增加的</a:t>
            </a:r>
            <a:r>
              <a:rPr lang="en-US" altLang="zh-CN" dirty="0" smtClean="0"/>
              <a:t>Gold-Fish</a:t>
            </a:r>
            <a:r>
              <a:rPr lang="zh-CN" altLang="en-US" dirty="0" smtClean="0"/>
              <a:t>平台，</a:t>
            </a:r>
            <a:r>
              <a:rPr lang="en-US" altLang="zh-CN" dirty="0" smtClean="0"/>
              <a:t>yaffs2 FLASH</a:t>
            </a:r>
            <a:r>
              <a:rPr lang="zh-CN" altLang="en-US" dirty="0" smtClean="0"/>
              <a:t>文件系统（基于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的嵌入式设备上采用广泛）：对移动设备的适配。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9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系统是开源的，势必会适配到不同硬件配置的设备上，因此谷歌为了降低应用的开发难度在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底层之上构筑了一个名为“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虚拟机的存在，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系统的开发者只需使用谷歌提供的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软件开发工具包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即可较为轻松的按照一套“规则”创建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，不用顾忌硬件、驱动等问题，在每次执行应用的时候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虚拟机都会将程序的语言由高级语言编译为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，这样当前设备才能够运行这一应用。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有的朋友可能注意到了，笔者特意强调了“每次”二字，以往的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系统为了兼容性做出了妥协，在每次运行应用时都需要一次编译，这样程序的执行效率大大下降。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我们知道安卓大多应用在移动设备，那么硬件资源相对有限，计算，内存，电量都受到限制，因此谷歌开发了自己的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Android4.4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中新加入的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模式，该模式的完整名称是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，事实上谷歌的这次优化源于前不久其收购的一家名为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Flexycore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的公司，该公司一直致力于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系统的优化，而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模式也是在该公司的优化方案上演进而来。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模式最大的不同在于，在启用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模式后，系统在安装应用的时候会进行一次预编译，在安装应用程序时会先将代码转换为机器语言存储在本地，这样在运行程序时就不会每次都进行一次编译了，执行效率也大大提升。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1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下面介绍四大安卓构建块，和开发直接相关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视图：安卓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基类，在屏幕上绘制矩形和对屏幕区域的事件作出响应，是图形化和交互的基本抽象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4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让播放器保持播放就要用到服务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1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安卓会管理一个活动栈，也就是将活动形成一个堆栈，而活动管理器会管理所有的细节问题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活动栈它能够实现应用无缝复用另一个应用所定义的组件，比如我自己写一个程序，但是想用谷歌地图中定义的一个活动，就是定位地点，那么当我触发我自己程序的定义好的事件，运行了地图的活动，完成后，只要按返回键，就自动回到了我自己的应用调用地图的那个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9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Active </a:t>
            </a:r>
            <a:r>
              <a:rPr lang="zh-CN" altLang="en-US" dirty="0" smtClean="0"/>
              <a:t>前台完全可见</a:t>
            </a:r>
            <a:endParaRPr lang="en-US" altLang="zh-CN" dirty="0" smtClean="0"/>
          </a:p>
          <a:p>
            <a:r>
              <a:rPr lang="en-US" altLang="zh-CN" dirty="0" smtClean="0"/>
              <a:t>Paused Stopped </a:t>
            </a:r>
            <a:r>
              <a:rPr lang="zh-CN" altLang="en-US" dirty="0" smtClean="0"/>
              <a:t>前台部分可见</a:t>
            </a:r>
            <a:endParaRPr lang="en-US" altLang="zh-CN" dirty="0" smtClean="0"/>
          </a:p>
          <a:p>
            <a:r>
              <a:rPr lang="en-US" altLang="zh-CN" dirty="0" smtClean="0"/>
              <a:t>Destroyed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安卓活动基类中有钩子函数，在状态转换的时候，会由底层框架调用。活动开始时：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onstart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onresume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Pause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的时候需要写代码存储应用状态，以备恢复时使用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54B7-82AA-4ADD-95D3-DF8A959A3B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8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F5AB248-7A56-4D23-98B3-0CE897ED5A7D}" type="datetimeFigureOut">
              <a:rPr lang="zh-CN" altLang="en-US" smtClean="0"/>
              <a:t>2/25/16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FBFFA1F-4103-452D-BC63-ECC570F653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55296" y="4581128"/>
            <a:ext cx="1981200" cy="1828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主讲人：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Florrie</a:t>
            </a:r>
          </a:p>
          <a:p>
            <a:pPr algn="ctr"/>
            <a:r>
              <a:rPr lang="en-US" altLang="zh-CN" sz="2400" dirty="0" smtClean="0"/>
              <a:t>Michyo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6048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spc="0" dirty="0" smtClean="0">
                <a:solidFill>
                  <a:schemeClr val="bg1"/>
                </a:solidFill>
                <a:latin typeface="+mn-ea"/>
                <a:cs typeface="Microsoft Sans Serif" panose="020B0604020202020204" pitchFamily="34" charset="0"/>
              </a:rPr>
              <a:t>Overview of </a:t>
            </a:r>
          </a:p>
          <a:p>
            <a:pPr algn="r"/>
            <a:r>
              <a:rPr lang="en-US" altLang="zh-CN" sz="4400" spc="0" dirty="0" smtClean="0">
                <a:solidFill>
                  <a:schemeClr val="bg1"/>
                </a:solidFill>
                <a:latin typeface="+mn-ea"/>
                <a:cs typeface="Microsoft Sans Serif" panose="020B0604020202020204" pitchFamily="34" charset="0"/>
              </a:rPr>
              <a:t>Android Platform</a:t>
            </a:r>
            <a:endParaRPr lang="zh-CN" altLang="en-US" sz="4400" spc="0" dirty="0" smtClean="0">
              <a:solidFill>
                <a:schemeClr val="bg1"/>
              </a:solidFill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7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973920"/>
            <a:ext cx="8407893" cy="4407408"/>
          </a:xfrm>
        </p:spPr>
        <p:txBody>
          <a:bodyPr/>
          <a:lstStyle/>
          <a:p>
            <a:r>
              <a:rPr lang="zh-CN" altLang="en-US" dirty="0" smtClean="0"/>
              <a:t>管理应用程序数据，让一个应用程序的数据用于设备上的其他应用（或自己应用）。</a:t>
            </a:r>
            <a:endParaRPr lang="en-US" altLang="zh-CN" dirty="0" smtClean="0"/>
          </a:p>
          <a:p>
            <a:r>
              <a:rPr lang="zh-CN" altLang="en-US" dirty="0" smtClean="0"/>
              <a:t>数据一般存于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数据库中。</a:t>
            </a:r>
            <a:endParaRPr lang="en-US" altLang="zh-CN" dirty="0" smtClean="0"/>
          </a:p>
          <a:p>
            <a:r>
              <a:rPr lang="zh-CN" altLang="en-US" dirty="0" smtClean="0"/>
              <a:t>本地存储也支持文件系统，</a:t>
            </a:r>
            <a:r>
              <a:rPr lang="en-US" altLang="zh-CN" dirty="0" smtClean="0"/>
              <a:t>Shared Preferences</a:t>
            </a:r>
            <a:r>
              <a:rPr lang="zh-CN" altLang="en-US" dirty="0" smtClean="0"/>
              <a:t>，网络存储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创建内容提供器</a:t>
            </a:r>
            <a:r>
              <a:rPr lang="zh-CN" altLang="en-US" dirty="0"/>
              <a:t>：扩展安卓</a:t>
            </a:r>
            <a:r>
              <a:rPr lang="zh-CN" altLang="en-US" dirty="0" smtClean="0"/>
              <a:t>的内容提供器</a:t>
            </a:r>
            <a:r>
              <a:rPr lang="zh-CN" altLang="en-US" dirty="0"/>
              <a:t>类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例如：一个联系人应用，让联系人数据可以被其他应用访问。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Provider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71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2204864"/>
            <a:ext cx="8407893" cy="4407408"/>
          </a:xfrm>
        </p:spPr>
        <p:txBody>
          <a:bodyPr/>
          <a:lstStyle/>
          <a:p>
            <a:r>
              <a:rPr lang="zh-CN" altLang="en-US" dirty="0" smtClean="0"/>
              <a:t>一个应用程序对应一个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每个应用安装后具有唯一的</a:t>
            </a:r>
            <a:r>
              <a:rPr lang="en-US" altLang="zh-CN" dirty="0" smtClean="0"/>
              <a:t>user ID</a:t>
            </a:r>
          </a:p>
          <a:p>
            <a:r>
              <a:rPr lang="zh-CN" altLang="en-US" dirty="0" smtClean="0"/>
              <a:t>从用户界面的角度而言，安卓会管理一个活动栈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应用无缝复用另一个应用所定义的组件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22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96336" y="1124744"/>
            <a:ext cx="992700" cy="4235991"/>
          </a:xfrm>
        </p:spPr>
        <p:txBody>
          <a:bodyPr/>
          <a:lstStyle/>
          <a:p>
            <a:r>
              <a:rPr lang="zh-CN" altLang="en-US" sz="4800" dirty="0" smtClean="0"/>
              <a:t>活动生命周期</a:t>
            </a:r>
            <a:endParaRPr lang="zh-CN" altLang="en-US" sz="4800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27574"/>
            <a:ext cx="6768752" cy="68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意图（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）是一个活动传给另一个活动的异步信息</a:t>
            </a:r>
            <a:endParaRPr lang="en-US" altLang="zh-CN" dirty="0" smtClean="0"/>
          </a:p>
          <a:p>
            <a:r>
              <a:rPr lang="zh-CN" altLang="en-US" dirty="0" smtClean="0"/>
              <a:t>包含两段数据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该动作所需数据的</a:t>
            </a:r>
            <a:r>
              <a:rPr lang="en-US" altLang="zh-CN" dirty="0" smtClean="0"/>
              <a:t>URL</a:t>
            </a:r>
          </a:p>
          <a:p>
            <a:endParaRPr lang="en-US" altLang="zh-CN" dirty="0"/>
          </a:p>
          <a:p>
            <a:r>
              <a:rPr lang="zh-CN" altLang="en-US" dirty="0" smtClean="0"/>
              <a:t>隐性意图和显性意图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显性：明确要传给哪个活动（硬编码）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隐性：只说明要做什么，需要哪类数据。会有对应的活动响应这个意图。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编写活动时会涉及意图过滤器（</a:t>
            </a:r>
            <a:r>
              <a:rPr lang="en-US" altLang="zh-CN" dirty="0" smtClean="0"/>
              <a:t>Intent Filter</a:t>
            </a:r>
            <a:r>
              <a:rPr lang="zh-CN" altLang="en-US" dirty="0" smtClean="0"/>
              <a:t>），用来明确此活动可以响应哪些意图。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如果多个活动可以响应，安卓会让用户选择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9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f2f070828381f3059aadd44ac014c086f06f0a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5" b="15045"/>
          <a:stretch>
            <a:fillRect/>
          </a:stretch>
        </p:blipFill>
        <p:spPr>
          <a:xfrm>
            <a:off x="-1764704" y="1"/>
            <a:ext cx="13059061" cy="68853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Thank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432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2204864"/>
            <a:ext cx="8407893" cy="44074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专为移动设备开发的操作系统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由</a:t>
            </a:r>
            <a:r>
              <a:rPr lang="en-US" altLang="zh-CN" sz="2400" dirty="0" smtClean="0"/>
              <a:t>Google</a:t>
            </a:r>
            <a:r>
              <a:rPr lang="zh-CN" altLang="en-US" sz="2400" dirty="0" smtClean="0"/>
              <a:t>主导开发和维护的开源项目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包含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内核，中间件，和一系列关键应用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安卓是什么？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41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42" y="1916670"/>
            <a:ext cx="5715000" cy="41719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1" y="1552895"/>
            <a:ext cx="5715000" cy="476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29145"/>
            <a:ext cx="5715000" cy="381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24" y="2135061"/>
            <a:ext cx="5715000" cy="350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1503476"/>
            <a:ext cx="6382344" cy="47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0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8720"/>
            <a:ext cx="9074381" cy="58772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0"/>
            <a:ext cx="8381260" cy="1054394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988840"/>
            <a:ext cx="8407893" cy="4407408"/>
          </a:xfrm>
        </p:spPr>
        <p:txBody>
          <a:bodyPr/>
          <a:lstStyle/>
          <a:p>
            <a:r>
              <a:rPr lang="zh-CN" altLang="en-US" dirty="0" smtClean="0"/>
              <a:t>达到商用目的，移</a:t>
            </a:r>
            <a:r>
              <a:rPr lang="zh-CN" altLang="en-US" dirty="0"/>
              <a:t>除被</a:t>
            </a:r>
            <a:r>
              <a:rPr lang="en-US" altLang="zh-CN" dirty="0"/>
              <a:t>GNU GPL</a:t>
            </a:r>
            <a:r>
              <a:rPr lang="zh-CN" altLang="en-US" dirty="0"/>
              <a:t>授权证所约束的部份</a:t>
            </a:r>
            <a:endParaRPr lang="en-US" altLang="zh-CN" dirty="0" smtClean="0"/>
          </a:p>
          <a:p>
            <a:r>
              <a:rPr lang="zh-CN" altLang="en-US" dirty="0" smtClean="0"/>
              <a:t>比如用谷歌自己开发的</a:t>
            </a:r>
            <a:r>
              <a:rPr lang="en-US" altLang="zh-CN" dirty="0" smtClean="0"/>
              <a:t>bionic </a:t>
            </a:r>
            <a:r>
              <a:rPr lang="en-US" altLang="zh-CN" dirty="0" err="1" smtClean="0"/>
              <a:t>libc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代替了 </a:t>
            </a:r>
            <a:r>
              <a:rPr lang="en-US" altLang="zh-CN" dirty="0" err="1" smtClean="0"/>
              <a:t>glibc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构架</a:t>
            </a:r>
            <a:r>
              <a:rPr lang="zh-CN" altLang="en-US" dirty="0"/>
              <a:t>增加的</a:t>
            </a:r>
            <a:r>
              <a:rPr lang="en-US" altLang="zh-CN" dirty="0"/>
              <a:t>Gold-Fish</a:t>
            </a:r>
            <a:r>
              <a:rPr lang="zh-CN" altLang="en-US" dirty="0" smtClean="0"/>
              <a:t>平台</a:t>
            </a:r>
            <a:endParaRPr lang="en-US" altLang="zh-CN" dirty="0"/>
          </a:p>
          <a:p>
            <a:r>
              <a:rPr lang="en-US" altLang="zh-CN" dirty="0" smtClean="0"/>
              <a:t>yaffs2 </a:t>
            </a:r>
            <a:r>
              <a:rPr lang="en-US" altLang="zh-CN" dirty="0"/>
              <a:t>FLASH</a:t>
            </a:r>
            <a:r>
              <a:rPr lang="zh-CN" altLang="en-US" dirty="0"/>
              <a:t>文件系统</a:t>
            </a:r>
          </a:p>
          <a:p>
            <a:endParaRPr lang="en-US" altLang="zh-CN" dirty="0" smtClean="0"/>
          </a:p>
          <a:p>
            <a:r>
              <a:rPr lang="en-US" altLang="zh-CN" dirty="0"/>
              <a:t>Android</a:t>
            </a:r>
            <a:r>
              <a:rPr lang="zh-CN" altLang="en-US" dirty="0"/>
              <a:t>专有的</a:t>
            </a:r>
            <a:r>
              <a:rPr lang="zh-CN" altLang="en-US" dirty="0" smtClean="0"/>
              <a:t>驱动程序</a:t>
            </a:r>
            <a:endParaRPr lang="en-US" altLang="zh-CN" dirty="0" smtClean="0"/>
          </a:p>
          <a:p>
            <a:r>
              <a:rPr lang="zh-CN" altLang="en-US" dirty="0"/>
              <a:t>涉及</a:t>
            </a:r>
            <a:r>
              <a:rPr lang="zh-CN" altLang="en-US" dirty="0" smtClean="0"/>
              <a:t>电源管理，低内存管理器，匿名共享内存，进程间通信，日志设备，定时器，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驱动等等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Andriod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88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 err="1" smtClean="0"/>
              <a:t>Dalvik</a:t>
            </a:r>
            <a:endParaRPr lang="en-US" altLang="zh-CN" dirty="0"/>
          </a:p>
          <a:p>
            <a:r>
              <a:rPr lang="zh-CN" altLang="en-US" dirty="0" smtClean="0"/>
              <a:t>基于寄存器机器（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基于堆栈机器</a:t>
            </a:r>
            <a:r>
              <a:rPr lang="en-US" altLang="zh-CN" dirty="0" smtClean="0"/>
              <a:t>-&gt;JVM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最小</a:t>
            </a:r>
            <a:r>
              <a:rPr lang="zh-CN" altLang="en-US" dirty="0" smtClean="0"/>
              <a:t>化指令分配和内存访问，提供更高效的指令流</a:t>
            </a:r>
            <a:endParaRPr lang="en-US" altLang="zh-CN" dirty="0" smtClean="0"/>
          </a:p>
          <a:p>
            <a:r>
              <a:rPr lang="zh-CN" altLang="en-US" dirty="0"/>
              <a:t>适合在无</a:t>
            </a:r>
            <a:r>
              <a:rPr lang="en-US" altLang="zh-CN" dirty="0"/>
              <a:t>swap space</a:t>
            </a:r>
            <a:r>
              <a:rPr lang="zh-CN" altLang="en-US" dirty="0"/>
              <a:t>的</a:t>
            </a:r>
            <a:r>
              <a:rPr lang="en-US" altLang="zh-CN" dirty="0" smtClean="0"/>
              <a:t>OS</a:t>
            </a:r>
          </a:p>
          <a:p>
            <a:r>
              <a:rPr lang="zh-CN" altLang="en-US" dirty="0" smtClean="0"/>
              <a:t>每次运行应用都会用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编译一遍</a:t>
            </a:r>
            <a:endParaRPr lang="en-US" altLang="zh-CN" dirty="0" smtClean="0"/>
          </a:p>
          <a:p>
            <a:r>
              <a:rPr lang="en-US" altLang="zh-CN" dirty="0" smtClean="0"/>
              <a:t>Android 5.0</a:t>
            </a:r>
            <a:r>
              <a:rPr lang="zh-CN" altLang="en-US" dirty="0" smtClean="0"/>
              <a:t>删除了</a:t>
            </a:r>
            <a:r>
              <a:rPr lang="en-US" altLang="zh-CN" dirty="0" err="1" smtClean="0"/>
              <a:t>Dalvik</a:t>
            </a:r>
            <a:endParaRPr lang="en-US" altLang="zh-CN" dirty="0" smtClean="0"/>
          </a:p>
          <a:p>
            <a:endParaRPr lang="en-US" altLang="zh-CN" dirty="0"/>
          </a:p>
          <a:p>
            <a:pPr marL="45720" indent="0">
              <a:buNone/>
            </a:pPr>
            <a:r>
              <a:rPr lang="en-US" altLang="zh-CN" dirty="0" smtClean="0"/>
              <a:t>ART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 run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源于收购的</a:t>
            </a:r>
            <a:r>
              <a:rPr lang="en-US" altLang="zh-CN" dirty="0" smtClean="0"/>
              <a:t>Flexycore</a:t>
            </a:r>
            <a:r>
              <a:rPr lang="zh-CN" altLang="en-US" dirty="0" smtClean="0"/>
              <a:t>的公司</a:t>
            </a:r>
            <a:endParaRPr lang="en-US" altLang="zh-CN" dirty="0" smtClean="0"/>
          </a:p>
          <a:p>
            <a:r>
              <a:rPr lang="en-US" altLang="zh-CN" dirty="0"/>
              <a:t>Android4.4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r>
              <a:rPr lang="zh-CN" altLang="en-US" dirty="0" smtClean="0"/>
              <a:t>系统安装应用时进行预编译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Dalvik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 </a:t>
            </a:r>
            <a:r>
              <a:rPr lang="en-US" altLang="zh-CN" dirty="0" smtClean="0"/>
              <a:t>&amp; 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7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2579" y="1973920"/>
            <a:ext cx="8407893" cy="4407408"/>
          </a:xfrm>
        </p:spPr>
        <p:txBody>
          <a:bodyPr/>
          <a:lstStyle/>
          <a:p>
            <a:r>
              <a:rPr lang="zh-CN" altLang="en-US" dirty="0" smtClean="0"/>
              <a:t>一种包含用户界面的组件，主要用于和用户交互来完成一些事情，比如打电话，查地图，浏览网页。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个应用程序存在一个或多个活动。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一个活动可以有多个视图</a:t>
            </a:r>
            <a:endParaRPr lang="en-US" altLang="zh-CN" dirty="0" smtClean="0"/>
          </a:p>
          <a:p>
            <a:r>
              <a:rPr lang="zh-CN" altLang="en-US" dirty="0" smtClean="0"/>
              <a:t>视图：安卓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基类，在屏幕上绘制矩形和对屏幕区域的事件作出响应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建立新活动：扩展</a:t>
            </a:r>
            <a:r>
              <a:rPr lang="en-US" altLang="zh-CN" dirty="0" smtClean="0"/>
              <a:t>(extend)</a:t>
            </a:r>
            <a:r>
              <a:rPr lang="zh-CN" altLang="en-US" dirty="0" smtClean="0"/>
              <a:t>安卓的活动类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Acitivity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例如：一个能够打开联系人列表让用户选择一个联系人的组件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34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2204864"/>
            <a:ext cx="8407893" cy="4407408"/>
          </a:xfrm>
        </p:spPr>
        <p:txBody>
          <a:bodyPr/>
          <a:lstStyle/>
          <a:p>
            <a:r>
              <a:rPr lang="zh-CN" altLang="en-US" dirty="0" smtClean="0"/>
              <a:t>没有用户界面的应用或组件，在后台运行</a:t>
            </a:r>
            <a:endParaRPr lang="en-US" altLang="zh-CN" dirty="0" smtClean="0"/>
          </a:p>
          <a:p>
            <a:r>
              <a:rPr lang="zh-CN" altLang="en-US" dirty="0" smtClean="0"/>
              <a:t>建立服务：扩展安卓的服务类</a:t>
            </a:r>
            <a:r>
              <a:rPr lang="en-US" altLang="zh-CN" dirty="0" smtClean="0"/>
              <a:t>(Service)</a:t>
            </a:r>
          </a:p>
          <a:p>
            <a:endParaRPr lang="en-US" altLang="zh-CN" dirty="0"/>
          </a:p>
          <a:p>
            <a:r>
              <a:rPr lang="zh-CN" altLang="en-US" dirty="0" smtClean="0"/>
              <a:t>例如：一个需要在后台播放音乐的音乐播放器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07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973920"/>
            <a:ext cx="8407893" cy="4407408"/>
          </a:xfrm>
        </p:spPr>
        <p:txBody>
          <a:bodyPr/>
          <a:lstStyle/>
          <a:p>
            <a:r>
              <a:rPr lang="zh-CN" altLang="en-US" dirty="0" smtClean="0"/>
              <a:t>接收并对广播作出反应</a:t>
            </a:r>
            <a:endParaRPr lang="en-US" altLang="zh-CN" dirty="0" smtClean="0"/>
          </a:p>
          <a:p>
            <a:r>
              <a:rPr lang="zh-CN" altLang="en-US" dirty="0" smtClean="0"/>
              <a:t>没有用户界面，但是可以调用有界面的</a:t>
            </a:r>
            <a:r>
              <a:rPr lang="en-US" altLang="zh-CN" dirty="0" smtClean="0"/>
              <a:t>Activity</a:t>
            </a:r>
          </a:p>
          <a:p>
            <a:endParaRPr lang="en-US" altLang="zh-CN" dirty="0"/>
          </a:p>
          <a:p>
            <a:r>
              <a:rPr lang="zh-CN" altLang="en-US" dirty="0" smtClean="0"/>
              <a:t>创建广播接收器：扩展安卓的广播接收器类（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例如：一个希望在设备拍照的时候能够作出响应的应用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Broadcast receiver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78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300</TotalTime>
  <Words>935</Words>
  <Application>Microsoft Macintosh PowerPoint</Application>
  <PresentationFormat>On-screen Show (4:3)</PresentationFormat>
  <Paragraphs>120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网格</vt:lpstr>
      <vt:lpstr>PowerPoint Presentation</vt:lpstr>
      <vt:lpstr>安卓是什么？</vt:lpstr>
      <vt:lpstr>PowerPoint Presentation</vt:lpstr>
      <vt:lpstr>Android系统结构</vt:lpstr>
      <vt:lpstr>Andriod 和 Linux内核</vt:lpstr>
      <vt:lpstr>Dalvik 虚拟机 &amp; ART</vt:lpstr>
      <vt:lpstr>aCTIVITY</vt:lpstr>
      <vt:lpstr>Service</vt:lpstr>
      <vt:lpstr>Broadcast receiver</vt:lpstr>
      <vt:lpstr>Content Provider</vt:lpstr>
      <vt:lpstr>ANDROID 应用程序</vt:lpstr>
      <vt:lpstr>活动生命周期</vt:lpstr>
      <vt:lpstr>Intent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Flossie</dc:creator>
  <cp:lastModifiedBy>Yiting Cheng</cp:lastModifiedBy>
  <cp:revision>23</cp:revision>
  <dcterms:created xsi:type="dcterms:W3CDTF">2016-02-25T05:25:44Z</dcterms:created>
  <dcterms:modified xsi:type="dcterms:W3CDTF">2016-02-25T10:28:01Z</dcterms:modified>
</cp:coreProperties>
</file>