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A38-33CE-1E4D-9F68-DF46C8C0C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2B5C8-DC5F-AC46-A3AB-895AAC4DD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1B22-1FA4-6A4D-80AD-E68580F6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F553-1375-8D49-88C8-CADECB9C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E9D8-B772-9B42-ACD5-6BCC91D4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481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D4D8-5F84-154E-82D4-595C6DDD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C518E-69AB-5F4E-AAAF-54204F0D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9A52-7A06-014F-994D-7FA506AE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4DF0-F845-9B4E-BBA9-E1E75825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4E0D-8B6A-CE40-B392-BE6F638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178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B0221-9612-A740-8463-BF146CEC8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257D6-5711-9544-AFC8-BD0DE50EA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575A-AA52-A04A-955F-18294102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7E98-B4F1-4342-9854-A9B4A895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94DC-8AAB-2540-85FC-B8C972A0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362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1E23-3744-F543-B336-DA18A536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2AFA-B7AD-6E4F-84C9-A9684E13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BB1E-CCE2-6C44-BA7C-E064407F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1424-C6AA-6A48-B551-5313281F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18B0-0FAF-F441-B395-89F7BD7D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957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C54-DE10-9F40-9294-16BBB72E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3C29-0D68-7944-813B-465D7F27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A99B-AEB4-774D-8243-AAD81939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DB8E-1621-4640-809F-20E86550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EBC4-8FC9-264A-A722-6C14FA53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266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FF6-E6B4-DE42-8A7E-C764CA9A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8D4C-9B6A-E24B-9845-A95E25EF4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E131D-57C9-5B4E-AA3F-4EC9BCC0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58523-EE88-594F-8592-DD9B63F5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63DBA-4949-B446-B7ED-8DD2954D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553B-5725-4342-B798-54279E17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797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8268-9C3B-8646-8B06-7F068726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3C04E-43F7-AE47-90EE-13DD8F32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D8E8F-09E3-7E45-A278-E629DCF75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193B1-C566-5744-B235-65BC0D82C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B8138-D9B7-6F4A-A6E4-6570B549B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8E350-CC31-8D4F-BDB4-FD526639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285E6-003B-E04B-8225-A722640B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2EC77-701C-AC4A-852B-B4F73E08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175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AF70-E2D5-654F-960F-45041826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1C7F1-5F13-EC4D-B6EC-237D7AE0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92B42-44EE-B947-83A4-64709356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E29A-C740-D641-BBCE-EA98A9DE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058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B52A6-3D59-984C-8DD6-40D87499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96426-776C-D240-87FB-8A8EA0EE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A6B6-B0A5-DB43-B221-866028E8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61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E9B8-94EA-D148-A9FB-F146A7E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CCEE-581B-4540-92EA-E3BDC526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2DE55-1875-D34E-9132-2ED033DFA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DC7B8-73E4-B041-8B66-1C71AE79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29CE0-C7B3-B740-B083-7EE55A1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AB9A3-CEFB-2F48-B3D8-F0D420F6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455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58A6-F8DC-BC47-AE63-DA85CA5F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504D8-A3A5-3F49-844A-232398AEE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9C93-4D02-B842-9803-F5046B4D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73C00-ADE7-4148-A6BD-DC82032D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FBD6-66A8-AA42-8E5E-F34EC56B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2BDA-4ABC-5647-B1B2-579008BA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18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6314B-A661-3E45-BEE5-F0DEE062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DCED3-ED19-3B40-850E-ACACB9E5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7E24-3F45-6746-8372-3D9E548AA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1EC1-D87A-C042-BC8F-912576D63794}" type="datetimeFigureOut">
              <a:rPr lang="en-CN" smtClean="0"/>
              <a:t>2020/7/3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0324-CE97-414B-936C-8645D46A1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B7A5-7C78-6E45-9B31-B3551329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1039-7833-514D-BA02-56A1DFD774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53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6281-C82E-9742-B100-D499FFA63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92E41-711F-F849-9839-BAB63381A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86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A630D1-B4A2-EA40-83CA-7599B753E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270" y="1825625"/>
            <a:ext cx="9337459" cy="4351338"/>
          </a:xfrm>
        </p:spPr>
      </p:pic>
    </p:spTree>
    <p:extLst>
      <p:ext uri="{BB962C8B-B14F-4D97-AF65-F5344CB8AC3E}">
        <p14:creationId xmlns:p14="http://schemas.microsoft.com/office/powerpoint/2010/main" val="67272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Liyan</dc:creator>
  <cp:lastModifiedBy>Tong, Liyan</cp:lastModifiedBy>
  <cp:revision>4</cp:revision>
  <dcterms:created xsi:type="dcterms:W3CDTF">2020-07-03T09:39:36Z</dcterms:created>
  <dcterms:modified xsi:type="dcterms:W3CDTF">2020-07-03T10:10:26Z</dcterms:modified>
</cp:coreProperties>
</file>