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74" r:id="rId5"/>
    <p:sldId id="273" r:id="rId6"/>
    <p:sldId id="259" r:id="rId7"/>
    <p:sldId id="260" r:id="rId8"/>
    <p:sldId id="265" r:id="rId9"/>
    <p:sldId id="264" r:id="rId10"/>
    <p:sldId id="262" r:id="rId11"/>
    <p:sldId id="276" r:id="rId12"/>
    <p:sldId id="279" r:id="rId13"/>
    <p:sldId id="278" r:id="rId14"/>
    <p:sldId id="280" r:id="rId15"/>
    <p:sldId id="283" r:id="rId16"/>
    <p:sldId id="281" r:id="rId17"/>
    <p:sldId id="282" r:id="rId18"/>
    <p:sldId id="266" r:id="rId19"/>
    <p:sldId id="268" r:id="rId20"/>
    <p:sldId id="269" r:id="rId21"/>
    <p:sldId id="271" r:id="rId22"/>
    <p:sldId id="263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5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1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9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1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1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7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7CA3-8B94-4E01-8891-13F2F61F9F1A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F6BC-9B46-4EBA-AF63-732A4C8B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93.236.94:85/phpmyadmin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Treinamento – Escravo do </a:t>
            </a:r>
            <a:r>
              <a:rPr lang="pt-BR" dirty="0" smtClean="0"/>
              <a:t>QHI (FRR, LRR, PRR</a:t>
            </a:r>
            <a:r>
              <a:rPr lang="pt-BR" dirty="0" smtClean="0"/>
              <a:t>, TLDR, </a:t>
            </a:r>
            <a:r>
              <a:rPr lang="pt-BR" dirty="0" smtClean="0"/>
              <a:t>IFRR, </a:t>
            </a:r>
            <a:r>
              <a:rPr lang="pt-BR" dirty="0" err="1" smtClean="0"/>
              <a:t>Line</a:t>
            </a:r>
            <a:r>
              <a:rPr lang="pt-BR" dirty="0" smtClean="0"/>
              <a:t> Stop </a:t>
            </a:r>
            <a:r>
              <a:rPr lang="pt-BR" dirty="0" smtClean="0"/>
              <a:t>e NG </a:t>
            </a:r>
            <a:r>
              <a:rPr lang="pt-BR" dirty="0" err="1" smtClean="0"/>
              <a:t>Lot</a:t>
            </a:r>
            <a:r>
              <a:rPr lang="pt-BR" dirty="0" smtClean="0"/>
              <a:t> OQC)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65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IMPORTANTE!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escravo falhar no meio da execução, depois de parar o processo, você </a:t>
            </a:r>
            <a:r>
              <a:rPr lang="pt-BR" dirty="0" smtClean="0">
                <a:solidFill>
                  <a:srgbClr val="FF0000"/>
                </a:solidFill>
              </a:rPr>
              <a:t>DEVE</a:t>
            </a:r>
            <a:r>
              <a:rPr lang="pt-BR" dirty="0" smtClean="0"/>
              <a:t> </a:t>
            </a:r>
            <a:r>
              <a:rPr lang="pt-BR" dirty="0" smtClean="0"/>
              <a:t>deixar as janelas da maneira inicial, </a:t>
            </a:r>
            <a:r>
              <a:rPr lang="pt-BR" dirty="0" smtClean="0"/>
              <a:t>para </a:t>
            </a:r>
            <a:r>
              <a:rPr lang="pt-BR" dirty="0" smtClean="0"/>
              <a:t>não dar nenhum problema em caso de execução novamente.</a:t>
            </a:r>
          </a:p>
          <a:p>
            <a:r>
              <a:rPr lang="pt-BR" dirty="0" smtClean="0"/>
              <a:t>DEVE </a:t>
            </a:r>
            <a:r>
              <a:rPr lang="pt-BR" dirty="0" smtClean="0"/>
              <a:t>ser feito para</a:t>
            </a:r>
            <a:r>
              <a:rPr lang="pt-BR" dirty="0" smtClean="0"/>
              <a:t> </a:t>
            </a:r>
            <a:r>
              <a:rPr lang="pt-BR" dirty="0" smtClean="0"/>
              <a:t>prevenir que o escravo faça alguma ação errada.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62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IMPORTANTE!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escravo não conseguir pegar algum dado do sistema por uma demora maior que 30 segundos no carregamento de alguma planilha, não é um problema do escravo, mas sim, do servidor que estaria lento.</a:t>
            </a:r>
          </a:p>
          <a:p>
            <a:r>
              <a:rPr lang="pt-BR" dirty="0" smtClean="0"/>
              <a:t>Nesses casos, não há escravos que consigam passar com sucesso disso.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73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primeiro a ser pego será o </a:t>
            </a:r>
            <a:r>
              <a:rPr lang="pt-BR" dirty="0" smtClean="0"/>
              <a:t>FFR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6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5658" y="1124744"/>
            <a:ext cx="8229600" cy="4525963"/>
          </a:xfrm>
        </p:spPr>
        <p:txBody>
          <a:bodyPr/>
          <a:lstStyle/>
          <a:p>
            <a:r>
              <a:rPr lang="pt-BR" dirty="0" smtClean="0"/>
              <a:t>Se quando ele chegar no “FFR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”, ele conseguir selecionar a </a:t>
            </a:r>
            <a:r>
              <a:rPr lang="pt-BR" dirty="0" err="1" smtClean="0"/>
              <a:t>Prod</a:t>
            </a:r>
            <a:r>
              <a:rPr lang="pt-BR" dirty="0" smtClean="0"/>
              <a:t> </a:t>
            </a:r>
            <a:r>
              <a:rPr lang="pt-BR" dirty="0" err="1" smtClean="0"/>
              <a:t>Corp</a:t>
            </a:r>
            <a:r>
              <a:rPr lang="pt-BR" dirty="0" smtClean="0"/>
              <a:t> (LGEAZ), Sales </a:t>
            </a:r>
            <a:r>
              <a:rPr lang="pt-BR" dirty="0" err="1" smtClean="0"/>
              <a:t>Corp</a:t>
            </a:r>
            <a:r>
              <a:rPr lang="pt-BR" dirty="0" smtClean="0"/>
              <a:t> (LGESP) e </a:t>
            </a:r>
            <a:r>
              <a:rPr lang="pt-BR" dirty="0" err="1" smtClean="0"/>
              <a:t>Product</a:t>
            </a:r>
            <a:r>
              <a:rPr lang="pt-BR" dirty="0" smtClean="0"/>
              <a:t> (SRAC) , significa que tudo ocorreu bem.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24" y="3284984"/>
            <a:ext cx="2902268" cy="333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07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novamente, em casos em que há muita demora para carregar os dados, então é problema de conexão, não do próprio escravo.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40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próximo é </a:t>
            </a:r>
            <a:r>
              <a:rPr lang="pt-BR" dirty="0" smtClean="0"/>
              <a:t>o </a:t>
            </a:r>
            <a:r>
              <a:rPr lang="pt-BR" dirty="0" smtClean="0"/>
              <a:t>LRR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9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a execução, veja se o escravo conseguiu assinalar “Judge Date”, </a:t>
            </a:r>
            <a:r>
              <a:rPr lang="pt-BR" dirty="0" smtClean="0"/>
              <a:t>Final </a:t>
            </a:r>
            <a:r>
              <a:rPr lang="pt-BR" dirty="0" smtClean="0"/>
              <a:t>= </a:t>
            </a:r>
            <a:r>
              <a:rPr lang="pt-BR" dirty="0" err="1" smtClean="0"/>
              <a:t>Finalized</a:t>
            </a:r>
            <a:r>
              <a:rPr lang="pt-BR" dirty="0" smtClean="0"/>
              <a:t>, clicou no </a:t>
            </a:r>
            <a:r>
              <a:rPr lang="pt-BR" dirty="0" err="1" smtClean="0"/>
              <a:t>Find</a:t>
            </a:r>
            <a:r>
              <a:rPr lang="pt-BR" dirty="0" smtClean="0"/>
              <a:t> e copiou o Total </a:t>
            </a:r>
            <a:r>
              <a:rPr lang="pt-BR" dirty="0" err="1" smtClean="0"/>
              <a:t>Cnt</a:t>
            </a:r>
            <a:r>
              <a:rPr lang="pt-BR" dirty="0" smtClean="0"/>
              <a:t>, conforme imagem a seguir.</a:t>
            </a:r>
          </a:p>
          <a:p>
            <a:r>
              <a:rPr lang="pt-BR" dirty="0" smtClean="0"/>
              <a:t>Ele fará o mesmo para pegar os </a:t>
            </a:r>
            <a:r>
              <a:rPr lang="pt-BR" dirty="0" err="1" smtClean="0"/>
              <a:t>NG’s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78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034381"/>
            <a:ext cx="7591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9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pr</a:t>
            </a:r>
            <a:r>
              <a:rPr lang="pt-BR" dirty="0" smtClean="0"/>
              <a:t>óximo </a:t>
            </a:r>
            <a:r>
              <a:rPr lang="pt-BR" dirty="0" smtClean="0"/>
              <a:t>será </a:t>
            </a:r>
            <a:r>
              <a:rPr lang="pt-BR" dirty="0" smtClean="0"/>
              <a:t>o PRR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3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Certifique-se de que o escravo assinalou “Final </a:t>
            </a:r>
            <a:r>
              <a:rPr lang="pt-BR" sz="3600" dirty="0" err="1" smtClean="0"/>
              <a:t>Line</a:t>
            </a:r>
            <a:r>
              <a:rPr lang="pt-BR" sz="3600" dirty="0" smtClean="0"/>
              <a:t>” no </a:t>
            </a:r>
            <a:r>
              <a:rPr lang="pt-BR" sz="3600" dirty="0" err="1" smtClean="0"/>
              <a:t>Main</a:t>
            </a:r>
            <a:r>
              <a:rPr lang="pt-BR" sz="3600" dirty="0" smtClean="0"/>
              <a:t> KPI e somente Status “Complete” no “</a:t>
            </a:r>
            <a:r>
              <a:rPr lang="pt-BR" sz="3600" dirty="0" err="1" smtClean="0"/>
              <a:t>Return</a:t>
            </a:r>
            <a:r>
              <a:rPr lang="pt-BR" sz="3600" dirty="0" smtClean="0"/>
              <a:t> </a:t>
            </a:r>
            <a:r>
              <a:rPr lang="pt-BR" sz="3600" dirty="0" err="1" smtClean="0"/>
              <a:t>Defect</a:t>
            </a:r>
            <a:r>
              <a:rPr lang="pt-BR" sz="3600" dirty="0" smtClean="0"/>
              <a:t>”</a:t>
            </a:r>
            <a:endParaRPr lang="pt-BR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1877219"/>
            <a:ext cx="25812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91" y="1600200"/>
            <a:ext cx="24044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7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Fale com o </a:t>
            </a:r>
            <a:r>
              <a:rPr lang="pt-BR" b="1" dirty="0" smtClean="0"/>
              <a:t>Genival</a:t>
            </a:r>
            <a:r>
              <a:rPr lang="pt-BR" dirty="0" smtClean="0"/>
              <a:t>, </a:t>
            </a:r>
            <a:r>
              <a:rPr lang="pt-BR" b="1" dirty="0" err="1" smtClean="0"/>
              <a:t>Jessylane</a:t>
            </a:r>
            <a:r>
              <a:rPr lang="pt-BR" dirty="0" smtClean="0"/>
              <a:t> e </a:t>
            </a:r>
            <a:r>
              <a:rPr lang="pt-BR" b="1" dirty="0" smtClean="0"/>
              <a:t>Vanessa</a:t>
            </a:r>
            <a:r>
              <a:rPr lang="pt-BR" dirty="0" smtClean="0"/>
              <a:t> para </a:t>
            </a:r>
            <a:r>
              <a:rPr lang="pt-BR" dirty="0" err="1" smtClean="0"/>
              <a:t>logarem</a:t>
            </a:r>
            <a:r>
              <a:rPr lang="pt-BR" dirty="0" smtClean="0"/>
              <a:t> neles.</a:t>
            </a:r>
          </a:p>
          <a:p>
            <a:r>
              <a:rPr lang="pt-BR" dirty="0" smtClean="0"/>
              <a:t>Com o </a:t>
            </a:r>
            <a:r>
              <a:rPr lang="pt-BR" b="1" dirty="0" smtClean="0"/>
              <a:t>Genival</a:t>
            </a:r>
            <a:r>
              <a:rPr lang="pt-BR" dirty="0" smtClean="0"/>
              <a:t>, abra o GQIS.</a:t>
            </a:r>
          </a:p>
          <a:p>
            <a:r>
              <a:rPr lang="pt-BR" dirty="0" smtClean="0"/>
              <a:t>Com a </a:t>
            </a:r>
            <a:r>
              <a:rPr lang="pt-BR" b="1" dirty="0" err="1" smtClean="0"/>
              <a:t>Jessylane</a:t>
            </a:r>
            <a:r>
              <a:rPr lang="pt-BR" dirty="0" smtClean="0"/>
              <a:t>, abra o GERP.</a:t>
            </a:r>
          </a:p>
          <a:p>
            <a:r>
              <a:rPr lang="pt-BR" dirty="0" smtClean="0"/>
              <a:t>Com a </a:t>
            </a:r>
            <a:r>
              <a:rPr lang="pt-BR" b="1" dirty="0" smtClean="0"/>
              <a:t>Vanessa</a:t>
            </a:r>
            <a:r>
              <a:rPr lang="pt-BR" dirty="0" smtClean="0"/>
              <a:t>, abra o GMES.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73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 escravo precisa conseguir habilitar a edição do </a:t>
            </a:r>
            <a:r>
              <a:rPr lang="pt-BR" sz="3600" dirty="0" err="1" smtClean="0"/>
              <a:t>Return</a:t>
            </a:r>
            <a:r>
              <a:rPr lang="pt-BR" sz="3600" dirty="0" smtClean="0"/>
              <a:t> </a:t>
            </a:r>
            <a:r>
              <a:rPr lang="pt-BR" sz="3600" dirty="0" err="1" smtClean="0"/>
              <a:t>Defect</a:t>
            </a:r>
            <a:r>
              <a:rPr lang="pt-BR" sz="3600" dirty="0" smtClean="0"/>
              <a:t> e copiar o somatório.</a:t>
            </a:r>
            <a:endParaRPr lang="pt-BR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0926"/>
            <a:ext cx="4038600" cy="194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1643856"/>
            <a:ext cx="38766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27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Os próximos são </a:t>
            </a:r>
            <a:r>
              <a:rPr lang="pt-BR" dirty="0" smtClean="0"/>
              <a:t>o TLDR e IFRR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2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Certifique-se de que o escravo pegou a linha AA1 para os dois!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41" y="1600200"/>
            <a:ext cx="25447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57" y="1600200"/>
            <a:ext cx="27568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51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Se o escravo fez </a:t>
            </a:r>
            <a:r>
              <a:rPr lang="pt-BR" sz="3600" dirty="0" smtClean="0"/>
              <a:t>tudo sem problemas, então os dados do QHI já estarão atualizados com sucesso.</a:t>
            </a:r>
            <a:endParaRPr lang="pt-BR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895"/>
            <a:ext cx="8229600" cy="446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1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dar </a:t>
            </a:r>
            <a:r>
              <a:rPr lang="pt-BR" dirty="0" smtClean="0"/>
              <a:t>certo (SIGA À RISCA):</a:t>
            </a:r>
            <a:endParaRPr lang="pt-BR" dirty="0" smtClean="0"/>
          </a:p>
          <a:p>
            <a:pPr lvl="1"/>
            <a:r>
              <a:rPr lang="pt-BR" dirty="0" err="1" smtClean="0"/>
              <a:t>Localhost</a:t>
            </a:r>
            <a:r>
              <a:rPr lang="pt-BR" dirty="0" smtClean="0"/>
              <a:t> do servidor na 1ª aba do IE (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b="1" dirty="0">
                <a:solidFill>
                  <a:srgbClr val="FF0000"/>
                </a:solidFill>
                <a:hlinkClick r:id="rId2"/>
              </a:rPr>
              <a:t>10.193.236.94</a:t>
            </a:r>
            <a:r>
              <a:rPr lang="pt-BR" dirty="0">
                <a:hlinkClick r:id="rId2"/>
              </a:rPr>
              <a:t>:85/phpmyadmin/index.php</a:t>
            </a:r>
            <a:r>
              <a:rPr lang="pt-BR" dirty="0"/>
              <a:t>), onde </a:t>
            </a:r>
            <a:r>
              <a:rPr lang="pt-BR" b="1" dirty="0">
                <a:solidFill>
                  <a:srgbClr val="FF0000"/>
                </a:solidFill>
                <a:hlinkClick r:id="rId2"/>
              </a:rPr>
              <a:t>10.193.236.94</a:t>
            </a:r>
            <a:r>
              <a:rPr lang="pt-BR" dirty="0"/>
              <a:t> é o IPv4 do </a:t>
            </a:r>
            <a:r>
              <a:rPr lang="pt-BR" dirty="0" smtClean="0"/>
              <a:t>servidor.</a:t>
            </a:r>
          </a:p>
          <a:p>
            <a:pPr lvl="1"/>
            <a:r>
              <a:rPr lang="pt-BR" dirty="0" err="1" smtClean="0"/>
              <a:t>My</a:t>
            </a:r>
            <a:r>
              <a:rPr lang="pt-BR" dirty="0" smtClean="0"/>
              <a:t> EP na 2ª </a:t>
            </a:r>
            <a:r>
              <a:rPr lang="pt-BR" dirty="0" smtClean="0"/>
              <a:t>aba</a:t>
            </a:r>
          </a:p>
          <a:p>
            <a:pPr lvl="1"/>
            <a:r>
              <a:rPr lang="pt-BR" dirty="0" smtClean="0"/>
              <a:t>Tela inicial do GQIS na 3ª aba (</a:t>
            </a:r>
            <a:r>
              <a:rPr lang="pt-BR" dirty="0" err="1" smtClean="0"/>
              <a:t>logado</a:t>
            </a:r>
            <a:r>
              <a:rPr lang="pt-BR" dirty="0" smtClean="0"/>
              <a:t> no </a:t>
            </a:r>
            <a:r>
              <a:rPr lang="pt-BR" b="1" dirty="0" smtClean="0"/>
              <a:t>GENIVAL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Tela inicial do GERP na 4ª aba (</a:t>
            </a:r>
            <a:r>
              <a:rPr lang="pt-BR" dirty="0" err="1" smtClean="0"/>
              <a:t>logado</a:t>
            </a:r>
            <a:r>
              <a:rPr lang="pt-BR" dirty="0" smtClean="0"/>
              <a:t> na </a:t>
            </a:r>
            <a:r>
              <a:rPr lang="pt-BR" b="1" dirty="0" smtClean="0"/>
              <a:t>JESSYLANE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b="1" dirty="0" smtClean="0"/>
              <a:t>Tela inicial</a:t>
            </a:r>
            <a:r>
              <a:rPr lang="pt-BR" dirty="0" smtClean="0"/>
              <a:t> do GMES Local </a:t>
            </a:r>
            <a:r>
              <a:rPr lang="pt-BR" dirty="0" err="1" smtClean="0"/>
              <a:t>View</a:t>
            </a:r>
            <a:r>
              <a:rPr lang="pt-BR" dirty="0" smtClean="0"/>
              <a:t> na </a:t>
            </a:r>
            <a:r>
              <a:rPr lang="pt-BR" dirty="0"/>
              <a:t>5</a:t>
            </a:r>
            <a:r>
              <a:rPr lang="pt-BR" dirty="0" smtClean="0"/>
              <a:t>ª aba (</a:t>
            </a:r>
            <a:r>
              <a:rPr lang="pt-BR" dirty="0" err="1" smtClean="0"/>
              <a:t>logado</a:t>
            </a:r>
            <a:r>
              <a:rPr lang="pt-BR" dirty="0" smtClean="0"/>
              <a:t> na </a:t>
            </a:r>
            <a:r>
              <a:rPr lang="pt-BR" b="1" dirty="0" smtClean="0"/>
              <a:t>VANESSA)</a:t>
            </a:r>
            <a:endParaRPr lang="pt-BR" dirty="0" smtClean="0"/>
          </a:p>
          <a:p>
            <a:pPr lvl="1"/>
            <a:r>
              <a:rPr lang="pt-BR" b="1" dirty="0" smtClean="0"/>
              <a:t>Tela inicial </a:t>
            </a:r>
            <a:r>
              <a:rPr lang="pt-BR" dirty="0" smtClean="0"/>
              <a:t>do GMES Global </a:t>
            </a:r>
            <a:r>
              <a:rPr lang="pt-BR" dirty="0" err="1" smtClean="0"/>
              <a:t>View</a:t>
            </a:r>
            <a:r>
              <a:rPr lang="pt-BR" dirty="0" smtClean="0"/>
              <a:t> na </a:t>
            </a:r>
            <a:r>
              <a:rPr lang="pt-BR" dirty="0" smtClean="0"/>
              <a:t>6ª aba (</a:t>
            </a:r>
            <a:r>
              <a:rPr lang="pt-BR" dirty="0" err="1" smtClean="0"/>
              <a:t>logado</a:t>
            </a:r>
            <a:r>
              <a:rPr lang="pt-BR" dirty="0" smtClean="0"/>
              <a:t> na </a:t>
            </a:r>
            <a:r>
              <a:rPr lang="pt-BR" b="1" dirty="0" smtClean="0"/>
              <a:t>VANESSA)</a:t>
            </a:r>
          </a:p>
          <a:p>
            <a:pPr lvl="1"/>
            <a:r>
              <a:rPr lang="pt-BR" dirty="0" smtClean="0"/>
              <a:t>Excel </a:t>
            </a:r>
            <a:r>
              <a:rPr lang="pt-BR" dirty="0" smtClean="0"/>
              <a:t>abrir já maximizado </a:t>
            </a:r>
            <a:r>
              <a:rPr lang="pt-BR" b="1" dirty="0" smtClean="0"/>
              <a:t>(abrir antes para verificar)</a:t>
            </a:r>
          </a:p>
        </p:txBody>
      </p:sp>
    </p:spTree>
    <p:extLst>
      <p:ext uri="{BB962C8B-B14F-4D97-AF65-F5344CB8AC3E}">
        <p14:creationId xmlns:p14="http://schemas.microsoft.com/office/powerpoint/2010/main" val="384814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tela deve estar LIMPA assim.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41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6" y="130262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tela deve estar LIMPA assim.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39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tela deve estar LIMPA assim.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20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executar o escravo, clique no “.</a:t>
            </a:r>
            <a:r>
              <a:rPr lang="pt-BR" dirty="0" err="1" smtClean="0"/>
              <a:t>jar</a:t>
            </a:r>
            <a:r>
              <a:rPr lang="pt-BR" dirty="0" smtClean="0"/>
              <a:t>” dele, chamado </a:t>
            </a:r>
            <a:r>
              <a:rPr lang="pt-BR" dirty="0" err="1" smtClean="0"/>
              <a:t>SlaveQHI</a:t>
            </a:r>
            <a:r>
              <a:rPr lang="pt-BR" dirty="0" smtClean="0"/>
              <a:t>. </a:t>
            </a:r>
            <a:r>
              <a:rPr lang="pt-BR" dirty="0" smtClean="0"/>
              <a:t>Estima-se que a execução dure cerca de </a:t>
            </a:r>
            <a:r>
              <a:rPr lang="pt-BR" dirty="0" smtClean="0"/>
              <a:t>10</a:t>
            </a:r>
            <a:r>
              <a:rPr lang="pt-BR" dirty="0" smtClean="0"/>
              <a:t> minutos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17" y="3678612"/>
            <a:ext cx="5958253" cy="252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5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não der certo, abra o </a:t>
            </a:r>
            <a:r>
              <a:rPr lang="pt-BR" dirty="0" err="1" smtClean="0"/>
              <a:t>Prompt</a:t>
            </a:r>
            <a:r>
              <a:rPr lang="pt-BR" dirty="0" smtClean="0"/>
              <a:t> de Comando e execute os seguintes comandos, um de cada vez:</a:t>
            </a:r>
          </a:p>
          <a:p>
            <a:pPr marL="0" indent="0">
              <a:buNone/>
            </a:pPr>
            <a:r>
              <a:rPr lang="pt-BR" dirty="0" err="1" smtClean="0"/>
              <a:t>cd</a:t>
            </a:r>
            <a:r>
              <a:rPr lang="pt-BR" dirty="0" smtClean="0"/>
              <a:t> </a:t>
            </a:r>
            <a:r>
              <a:rPr lang="pt-BR" dirty="0"/>
              <a:t>C:\</a:t>
            </a:r>
            <a:r>
              <a:rPr lang="pt-BR" dirty="0" smtClean="0"/>
              <a:t>Users\francisco.pereira\Desktop\Escravos</a:t>
            </a:r>
          </a:p>
          <a:p>
            <a:pPr marL="0" indent="0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–</a:t>
            </a:r>
            <a:r>
              <a:rPr lang="pt-BR" dirty="0" err="1" smtClean="0"/>
              <a:t>jar</a:t>
            </a:r>
            <a:r>
              <a:rPr lang="pt-BR" dirty="0" smtClean="0"/>
              <a:t> </a:t>
            </a:r>
            <a:r>
              <a:rPr lang="pt-BR" dirty="0" smtClean="0"/>
              <a:t>SlaveQHI.jar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08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durante a execução, algo der errado, abra o </a:t>
            </a:r>
            <a:r>
              <a:rPr lang="pt-BR" dirty="0" err="1" smtClean="0"/>
              <a:t>Prompt</a:t>
            </a:r>
            <a:r>
              <a:rPr lang="pt-BR" dirty="0" smtClean="0"/>
              <a:t> de Comando e aperte </a:t>
            </a:r>
            <a:r>
              <a:rPr lang="pt-BR" dirty="0" err="1" smtClean="0"/>
              <a:t>Ctrl</a:t>
            </a:r>
            <a:r>
              <a:rPr lang="pt-BR" dirty="0" smtClean="0"/>
              <a:t> + C, e então o escravo irá parar.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212976"/>
            <a:ext cx="65913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981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572</Words>
  <Application>Microsoft Office PowerPoint</Application>
  <PresentationFormat>Apresentação na tela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Treinamento – Escravo do QHI (FRR, LRR, PRR, TLDR, IFRR, Line Stop e NG Lot OQC)</vt:lpstr>
      <vt:lpstr>Preparação</vt:lpstr>
      <vt:lpstr>Preparação</vt:lpstr>
      <vt:lpstr>Preparação</vt:lpstr>
      <vt:lpstr>Preparação</vt:lpstr>
      <vt:lpstr>Preparação</vt:lpstr>
      <vt:lpstr>Execução</vt:lpstr>
      <vt:lpstr>Execução</vt:lpstr>
      <vt:lpstr>ATENÇÃO!</vt:lpstr>
      <vt:lpstr>IMPORTANTE!</vt:lpstr>
      <vt:lpstr>IMPORTANTE!</vt:lpstr>
      <vt:lpstr>O primeiro a ser pego será o FFR</vt:lpstr>
      <vt:lpstr>Execução</vt:lpstr>
      <vt:lpstr>Execução</vt:lpstr>
      <vt:lpstr>O próximo é o LRR</vt:lpstr>
      <vt:lpstr>Execução</vt:lpstr>
      <vt:lpstr>Apresentação do PowerPoint</vt:lpstr>
      <vt:lpstr>O próximo será o PRR</vt:lpstr>
      <vt:lpstr>Certifique-se de que o escravo assinalou “Final Line” no Main KPI e somente Status “Complete” no “Return Defect”</vt:lpstr>
      <vt:lpstr>O escravo precisa conseguir habilitar a edição do Return Defect e copiar o somatório.</vt:lpstr>
      <vt:lpstr>Os próximos são o TLDR e IFRR</vt:lpstr>
      <vt:lpstr>Certifique-se de que o escravo pegou a linha AA1 para os dois!</vt:lpstr>
      <vt:lpstr>Se o escravo fez tudo sem problemas, então os dados do QHI já estarão atualizados com sucesso.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– Escravo do TLDR e IFRR</dc:title>
  <dc:creator>francisco.pereira</dc:creator>
  <cp:lastModifiedBy>francisco.pereira</cp:lastModifiedBy>
  <cp:revision>16</cp:revision>
  <dcterms:created xsi:type="dcterms:W3CDTF">2019-01-10T20:50:42Z</dcterms:created>
  <dcterms:modified xsi:type="dcterms:W3CDTF">2019-01-23T21:20:10Z</dcterms:modified>
</cp:coreProperties>
</file>