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b0f1da6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b0f1da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b0f1da65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b0f1da6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0f1da65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0f1da6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0f1da65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0f1da6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b0f1da65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b0f1da6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0.193.236.94:85/phpmyadmin/index.php" TargetMode="External"/><Relationship Id="rId4" Type="http://schemas.openxmlformats.org/officeDocument/2006/relationships/hyperlink" Target="http://10.193.236.94:85/phpmyadmin/index.php" TargetMode="External"/><Relationship Id="rId5" Type="http://schemas.openxmlformats.org/officeDocument/2006/relationships/hyperlink" Target="http://10.193.236.94:85/phpmyadmin/index.php" TargetMode="External"/><Relationship Id="rId6" Type="http://schemas.openxmlformats.org/officeDocument/2006/relationships/hyperlink" Target="http://10.193.236.94:85/phpmyadmin/index.php" TargetMode="External"/><Relationship Id="rId7" Type="http://schemas.openxmlformats.org/officeDocument/2006/relationships/hyperlink" Target="http://10.193.236.94:85/phpmyadmin/index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/>
              <a:t>Treinamento – Escravo do QHI (FRR, LRR, PRR, TLDR, IFRR, Line Stop e NG Lot OQC)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pt-BR">
                <a:solidFill>
                  <a:srgbClr val="FF0000"/>
                </a:solidFill>
              </a:rPr>
              <a:t>IMPORTANTE!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Se o escravo falhar no meio da execução, depois de parar o processo, você </a:t>
            </a:r>
            <a:r>
              <a:rPr lang="pt-BR">
                <a:solidFill>
                  <a:srgbClr val="FF0000"/>
                </a:solidFill>
              </a:rPr>
              <a:t>DEVE</a:t>
            </a:r>
            <a:r>
              <a:rPr lang="pt-BR"/>
              <a:t> deixar as janelas da maneira inicial, para não dar nenhum problema em caso de execução novamente.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DEVE ser feito para prevenir que o escravo faça alguma ação errada.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pt-BR">
                <a:solidFill>
                  <a:srgbClr val="FF0000"/>
                </a:solidFill>
              </a:rPr>
              <a:t>IMPORTANTE!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Se o escravo não conseguir pegar algum dado do sistema por uma demora maior que 30 segundos no carregamento de alguma planilha, não é um problema do escravo, mas sim, do servidor que estaria lento.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Nesses casos, não há escravos que consigam passar com sucesso disso.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primeiro a ser pego será o FFR</a:t>
            </a:r>
            <a:endParaRPr/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Execução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75658" y="11247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Se quando ele chegar no “FFR By Product”, ele conseguir selecionar a Prod Corp (LGEAZ), Sales Corp (LGESP) e Product (SRAC) , significa que tudo ocorreu bem.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9324" y="3284984"/>
            <a:ext cx="2902268" cy="333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Execução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 novamente, em casos em que há muita demora para carregar os dados, então é problema de conexão, não do próprio escravo.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próximo é o LRR</a:t>
            </a:r>
            <a:endParaRPr/>
          </a:p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Execução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Durante a execução, veja se o escravo conseguiu assinalar “Judge Date”, Final = Finalized, clicou no Find e copiou o Total Cnt, conforme imagem a seguir.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Ele fará o mesmo para pegar os NG’s.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87" y="2034381"/>
            <a:ext cx="75914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próximo será o PRR</a:t>
            </a:r>
            <a:endParaRPr/>
          </a:p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Certifique-se de que o escravo assinalou “Final Line” no Main KPI e somente Status “Complete” no “Return Defect”</a:t>
            </a:r>
            <a:endParaRPr sz="3600"/>
          </a:p>
        </p:txBody>
      </p:sp>
      <p:pic>
        <p:nvPicPr>
          <p:cNvPr id="199" name="Google Shape;19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2" y="1877219"/>
            <a:ext cx="258127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5291" y="1600200"/>
            <a:ext cx="240441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Preparação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Fale com o </a:t>
            </a:r>
            <a:r>
              <a:rPr b="1" lang="pt-BR"/>
              <a:t>Genival</a:t>
            </a:r>
            <a:r>
              <a:rPr lang="pt-BR"/>
              <a:t>, </a:t>
            </a:r>
            <a:r>
              <a:rPr b="1" lang="pt-BR"/>
              <a:t>Jessylane</a:t>
            </a:r>
            <a:r>
              <a:rPr lang="pt-BR"/>
              <a:t> e </a:t>
            </a:r>
            <a:r>
              <a:rPr b="1" lang="pt-BR"/>
              <a:t>Vanessa</a:t>
            </a:r>
            <a:r>
              <a:rPr lang="pt-BR"/>
              <a:t> para logarem neles.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 o </a:t>
            </a:r>
            <a:r>
              <a:rPr b="1" lang="pt-BR"/>
              <a:t>Genival</a:t>
            </a:r>
            <a:r>
              <a:rPr lang="pt-BR"/>
              <a:t>, abra o GQIS.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 a </a:t>
            </a:r>
            <a:r>
              <a:rPr b="1" lang="pt-BR"/>
              <a:t>Jessylane</a:t>
            </a:r>
            <a:r>
              <a:rPr lang="pt-BR"/>
              <a:t>, abra o GERP.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 a </a:t>
            </a:r>
            <a:r>
              <a:rPr b="1" lang="pt-BR"/>
              <a:t>Vanessa</a:t>
            </a:r>
            <a:r>
              <a:rPr lang="pt-BR"/>
              <a:t>, abra o GMES.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O escravo precisa conseguir habilitar a edição do Return Defect e copiar o somatório.</a:t>
            </a:r>
            <a:endParaRPr sz="3600"/>
          </a:p>
        </p:txBody>
      </p:sp>
      <p:pic>
        <p:nvPicPr>
          <p:cNvPr id="206" name="Google Shape;20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90926"/>
            <a:ext cx="4038600" cy="194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9162" y="1643856"/>
            <a:ext cx="38766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Os próximos são o TLDR e IFRR</a:t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/>
              <a:t>Certifique-se de que o escravo pegou a linha AA1 para os dois!</a:t>
            </a:r>
            <a:endParaRPr sz="3959"/>
          </a:p>
        </p:txBody>
      </p:sp>
      <p:pic>
        <p:nvPicPr>
          <p:cNvPr id="219" name="Google Shape;219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141" y="1600200"/>
            <a:ext cx="2544718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9057" y="1600200"/>
            <a:ext cx="275688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próximo é o Line Stop</a:t>
            </a:r>
            <a:endParaRPr/>
          </a:p>
        </p:txBody>
      </p:sp>
      <p:sp>
        <p:nvSpPr>
          <p:cNvPr id="226" name="Google Shape;226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57200" y="4571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Certifique-se de que o escravo selecionou Final Assembly e linha AA1!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próximo é o NG Lot OQC</a:t>
            </a:r>
            <a:endParaRPr/>
          </a:p>
        </p:txBody>
      </p:sp>
      <p:sp>
        <p:nvSpPr>
          <p:cNvPr id="238" name="Google Shape;238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Certifique-se de que ele pegou os NG’s e a quantidade certa de Lots!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tudo em mãos, o escravo irá acessar o banco!</a:t>
            </a:r>
            <a:endParaRPr/>
          </a:p>
        </p:txBody>
      </p:sp>
      <p:sp>
        <p:nvSpPr>
          <p:cNvPr id="250" name="Google Shape;250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DEVE estar na página inicial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Se o escravo fez tudo sem problemas, então os dados do QHI já estarão atualizados com sucesso.</a:t>
            </a:r>
            <a:endParaRPr sz="3600"/>
          </a:p>
        </p:txBody>
      </p:sp>
      <p:pic>
        <p:nvPicPr>
          <p:cNvPr id="256" name="Google Shape;256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31895"/>
            <a:ext cx="8229600" cy="446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Preparação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pt-BR" sz="2960"/>
              <a:t>Para dar certo (SIGA À RISCA):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pt-BR" sz="2590"/>
              <a:t>Localhost do servidor na 1ª aba</a:t>
            </a:r>
            <a:r>
              <a:rPr lang="pt-BR" sz="2590"/>
              <a:t> do IE</a:t>
            </a:r>
            <a:r>
              <a:rPr lang="pt-BR" sz="2590"/>
              <a:t> (</a:t>
            </a:r>
            <a:r>
              <a:rPr lang="pt-BR" sz="2590" u="sng">
                <a:solidFill>
                  <a:schemeClr val="hlink"/>
                </a:solidFill>
                <a:hlinkClick r:id="rId3"/>
              </a:rPr>
              <a:t>http://</a:t>
            </a:r>
            <a:r>
              <a:rPr b="1" lang="pt-BR" sz="2590" u="sng">
                <a:solidFill>
                  <a:schemeClr val="hlink"/>
                </a:solidFill>
                <a:hlinkClick r:id="rId4"/>
              </a:rPr>
              <a:t>10.193.236.94</a:t>
            </a:r>
            <a:r>
              <a:rPr lang="pt-BR" sz="2590" u="sng">
                <a:solidFill>
                  <a:schemeClr val="hlink"/>
                </a:solidFill>
                <a:hlinkClick r:id="rId5"/>
              </a:rPr>
              <a:t>:85/</a:t>
            </a:r>
            <a:r>
              <a:rPr lang="pt-BR" sz="2590" u="sng">
                <a:solidFill>
                  <a:schemeClr val="hlink"/>
                </a:solidFill>
                <a:hlinkClick r:id="rId6"/>
              </a:rPr>
              <a:t>phpmyadmin/mysqlserver.php</a:t>
            </a:r>
            <a:r>
              <a:rPr lang="pt-BR" sz="2590"/>
              <a:t>), onde </a:t>
            </a:r>
            <a:r>
              <a:rPr b="1" lang="pt-BR" sz="2590" u="sng">
                <a:solidFill>
                  <a:schemeClr val="hlink"/>
                </a:solidFill>
                <a:hlinkClick r:id="rId7"/>
              </a:rPr>
              <a:t>10.193.236.94</a:t>
            </a:r>
            <a:r>
              <a:rPr lang="pt-BR" sz="2590"/>
              <a:t> é o IPv4 do servidor.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pt-BR" sz="2590"/>
              <a:t>My EP na 2ª aba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pt-BR" sz="2590"/>
              <a:t>Tela inicial do GQIS na 3ª aba (logado no </a:t>
            </a:r>
            <a:r>
              <a:rPr b="1" lang="pt-BR" sz="2590"/>
              <a:t>GENIVAL</a:t>
            </a:r>
            <a:r>
              <a:rPr lang="pt-BR" sz="2590"/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pt-BR" sz="2590"/>
              <a:t>Tela inicial do GERP na 4ª aba (logado na </a:t>
            </a:r>
            <a:r>
              <a:rPr b="1" lang="pt-BR" sz="2590"/>
              <a:t>JESSYLANE</a:t>
            </a:r>
            <a:r>
              <a:rPr lang="pt-BR" sz="2590"/>
              <a:t>)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pt-BR" sz="2590"/>
              <a:t>Tela inicial</a:t>
            </a:r>
            <a:r>
              <a:rPr lang="pt-BR" sz="2590"/>
              <a:t> do GMES Local View na 5ª aba (logado na </a:t>
            </a:r>
            <a:r>
              <a:rPr b="1" lang="pt-BR" sz="2590"/>
              <a:t>VANESSA)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pt-BR" sz="2590"/>
              <a:t>Tela inicial </a:t>
            </a:r>
            <a:r>
              <a:rPr lang="pt-BR" sz="2590"/>
              <a:t>do GMES Global View na 6ª aba (logado na </a:t>
            </a:r>
            <a:r>
              <a:rPr b="1" lang="pt-BR" sz="2590"/>
              <a:t>VANESSA)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pt-BR" sz="2590"/>
              <a:t>Excel abrir já maximizado </a:t>
            </a:r>
            <a:r>
              <a:rPr b="1" lang="pt-BR" sz="2590"/>
              <a:t>(abrir antes para verificar)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Preparação</a:t>
            </a:r>
            <a:endParaRPr/>
          </a:p>
        </p:txBody>
      </p:sp>
      <p:pic>
        <p:nvPicPr>
          <p:cNvPr id="103" name="Google Shape;10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196752"/>
            <a:ext cx="8046156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1295636" y="6011740"/>
            <a:ext cx="66967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tela deve estar LIMPA assim.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Preparação</a:t>
            </a:r>
            <a:endParaRPr/>
          </a:p>
        </p:txBody>
      </p:sp>
      <p:pic>
        <p:nvPicPr>
          <p:cNvPr id="110" name="Google Shape;1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926" y="1302620"/>
            <a:ext cx="8046156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1295636" y="6011740"/>
            <a:ext cx="66967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tela deve estar LIMPA assim.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Preparação</a:t>
            </a:r>
            <a:endParaRPr/>
          </a:p>
        </p:txBody>
      </p:sp>
      <p:pic>
        <p:nvPicPr>
          <p:cNvPr id="117" name="Google Shape;11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196752"/>
            <a:ext cx="8046156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295636" y="6011740"/>
            <a:ext cx="66967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tela deve estar LIMPA assim.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Execução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Para executar o escravo, clique no “.jar” dele, chamado SlaveQHI. Estima-se que a execução dure cerca de 10 minutos.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217" y="3678612"/>
            <a:ext cx="5958253" cy="252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Execução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Se não der certo, abra o Prompt de Comando e execute os seguintes comandos, um de cada vez: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cd C:\Users\francisco.pereira\Desktop\Escravos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java –jar SlaveQHI.jar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ATENÇÃO!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Se durante a execução, algo der errado, abra o Prompt de Comando e aperte Ctrl + C, e então o escravo irá parar.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350" y="3212976"/>
            <a:ext cx="65913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