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87" r:id="rId2"/>
    <p:sldId id="29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599" autoAdjust="0"/>
  </p:normalViewPr>
  <p:slideViewPr>
    <p:cSldViewPr>
      <p:cViewPr varScale="1">
        <p:scale>
          <a:sx n="75" d="100"/>
          <a:sy n="75" d="100"/>
        </p:scale>
        <p:origin x="252" y="29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8A9BAFE6-1E7C-4B06-B855-64922D3370AB}"/>
    <pc:docChg chg="undo custSel addSld delSld modSld">
      <pc:chgData name="Rob Sewell" userId="c802df42025d5e1f" providerId="LiveId" clId="{8A9BAFE6-1E7C-4B06-B855-64922D3370AB}" dt="2017-09-19T18:13:55.270" v="156" actId="13926"/>
      <pc:docMkLst>
        <pc:docMk/>
      </pc:docMkLst>
      <pc:sldChg chg="del">
        <pc:chgData name="Rob Sewell" userId="c802df42025d5e1f" providerId="LiveId" clId="{8A9BAFE6-1E7C-4B06-B855-64922D3370AB}" dt="2017-09-19T18:10:17.557" v="135" actId="2696"/>
        <pc:sldMkLst>
          <pc:docMk/>
          <pc:sldMk cId="2215894925" sldId="261"/>
        </pc:sldMkLst>
      </pc:sldChg>
      <pc:sldChg chg="del">
        <pc:chgData name="Rob Sewell" userId="c802df42025d5e1f" providerId="LiveId" clId="{8A9BAFE6-1E7C-4B06-B855-64922D3370AB}" dt="2017-09-19T18:10:17.525" v="132" actId="2696"/>
        <pc:sldMkLst>
          <pc:docMk/>
          <pc:sldMk cId="2890044983" sldId="270"/>
        </pc:sldMkLst>
      </pc:sldChg>
      <pc:sldChg chg="del">
        <pc:chgData name="Rob Sewell" userId="c802df42025d5e1f" providerId="LiveId" clId="{8A9BAFE6-1E7C-4B06-B855-64922D3370AB}" dt="2017-09-19T18:10:17.571" v="136" actId="2696"/>
        <pc:sldMkLst>
          <pc:docMk/>
          <pc:sldMk cId="3987161561" sldId="271"/>
        </pc:sldMkLst>
      </pc:sldChg>
      <pc:sldChg chg="del">
        <pc:chgData name="Rob Sewell" userId="c802df42025d5e1f" providerId="LiveId" clId="{8A9BAFE6-1E7C-4B06-B855-64922D3370AB}" dt="2017-09-19T18:10:17.583" v="137" actId="2696"/>
        <pc:sldMkLst>
          <pc:docMk/>
          <pc:sldMk cId="3943332942" sldId="272"/>
        </pc:sldMkLst>
      </pc:sldChg>
      <pc:sldChg chg="del">
        <pc:chgData name="Rob Sewell" userId="c802df42025d5e1f" providerId="LiveId" clId="{8A9BAFE6-1E7C-4B06-B855-64922D3370AB}" dt="2017-09-19T18:10:17.595" v="138" actId="2696"/>
        <pc:sldMkLst>
          <pc:docMk/>
          <pc:sldMk cId="3522463414" sldId="273"/>
        </pc:sldMkLst>
      </pc:sldChg>
      <pc:sldChg chg="del">
        <pc:chgData name="Rob Sewell" userId="c802df42025d5e1f" providerId="LiveId" clId="{8A9BAFE6-1E7C-4B06-B855-64922D3370AB}" dt="2017-09-19T18:10:17.602" v="139" actId="2696"/>
        <pc:sldMkLst>
          <pc:docMk/>
          <pc:sldMk cId="2715791740" sldId="274"/>
        </pc:sldMkLst>
      </pc:sldChg>
      <pc:sldChg chg="del">
        <pc:chgData name="Rob Sewell" userId="c802df42025d5e1f" providerId="LiveId" clId="{8A9BAFE6-1E7C-4B06-B855-64922D3370AB}" dt="2017-09-19T18:10:17.629" v="140" actId="2696"/>
        <pc:sldMkLst>
          <pc:docMk/>
          <pc:sldMk cId="1852375016" sldId="275"/>
        </pc:sldMkLst>
      </pc:sldChg>
      <pc:sldChg chg="del">
        <pc:chgData name="Rob Sewell" userId="c802df42025d5e1f" providerId="LiveId" clId="{8A9BAFE6-1E7C-4B06-B855-64922D3370AB}" dt="2017-09-19T18:10:17.641" v="141" actId="2696"/>
        <pc:sldMkLst>
          <pc:docMk/>
          <pc:sldMk cId="610033653" sldId="276"/>
        </pc:sldMkLst>
      </pc:sldChg>
      <pc:sldChg chg="del">
        <pc:chgData name="Rob Sewell" userId="c802df42025d5e1f" providerId="LiveId" clId="{8A9BAFE6-1E7C-4B06-B855-64922D3370AB}" dt="2017-09-19T18:10:17.654" v="142" actId="2696"/>
        <pc:sldMkLst>
          <pc:docMk/>
          <pc:sldMk cId="120962863" sldId="277"/>
        </pc:sldMkLst>
      </pc:sldChg>
      <pc:sldChg chg="del">
        <pc:chgData name="Rob Sewell" userId="c802df42025d5e1f" providerId="LiveId" clId="{8A9BAFE6-1E7C-4B06-B855-64922D3370AB}" dt="2017-09-19T18:10:17.679" v="144" actId="2696"/>
        <pc:sldMkLst>
          <pc:docMk/>
          <pc:sldMk cId="930272331" sldId="278"/>
        </pc:sldMkLst>
      </pc:sldChg>
      <pc:sldChg chg="del">
        <pc:chgData name="Rob Sewell" userId="c802df42025d5e1f" providerId="LiveId" clId="{8A9BAFE6-1E7C-4B06-B855-64922D3370AB}" dt="2017-09-19T18:10:17.716" v="146" actId="2696"/>
        <pc:sldMkLst>
          <pc:docMk/>
          <pc:sldMk cId="3450897045" sldId="280"/>
        </pc:sldMkLst>
      </pc:sldChg>
      <pc:sldChg chg="del">
        <pc:chgData name="Rob Sewell" userId="c802df42025d5e1f" providerId="LiveId" clId="{8A9BAFE6-1E7C-4B06-B855-64922D3370AB}" dt="2017-09-19T18:10:17.747" v="147" actId="2696"/>
        <pc:sldMkLst>
          <pc:docMk/>
          <pc:sldMk cId="2646172602" sldId="282"/>
        </pc:sldMkLst>
      </pc:sldChg>
      <pc:sldChg chg="del">
        <pc:chgData name="Rob Sewell" userId="c802df42025d5e1f" providerId="LiveId" clId="{8A9BAFE6-1E7C-4B06-B855-64922D3370AB}" dt="2017-09-19T18:10:17.766" v="148" actId="2696"/>
        <pc:sldMkLst>
          <pc:docMk/>
          <pc:sldMk cId="3474579323" sldId="283"/>
        </pc:sldMkLst>
      </pc:sldChg>
      <pc:sldChg chg="del">
        <pc:chgData name="Rob Sewell" userId="c802df42025d5e1f" providerId="LiveId" clId="{8A9BAFE6-1E7C-4B06-B855-64922D3370AB}" dt="2017-09-19T18:10:17.789" v="149" actId="2696"/>
        <pc:sldMkLst>
          <pc:docMk/>
          <pc:sldMk cId="804619340" sldId="284"/>
        </pc:sldMkLst>
      </pc:sldChg>
      <pc:sldChg chg="del">
        <pc:chgData name="Rob Sewell" userId="c802df42025d5e1f" providerId="LiveId" clId="{8A9BAFE6-1E7C-4B06-B855-64922D3370AB}" dt="2017-09-19T18:10:17.542" v="134" actId="2696"/>
        <pc:sldMkLst>
          <pc:docMk/>
          <pc:sldMk cId="505776925" sldId="285"/>
        </pc:sldMkLst>
      </pc:sldChg>
      <pc:sldChg chg="del">
        <pc:chgData name="Rob Sewell" userId="c802df42025d5e1f" providerId="LiveId" clId="{8A9BAFE6-1E7C-4B06-B855-64922D3370AB}" dt="2017-09-19T18:10:17.696" v="145" actId="2696"/>
        <pc:sldMkLst>
          <pc:docMk/>
          <pc:sldMk cId="2578623473" sldId="286"/>
        </pc:sldMkLst>
      </pc:sldChg>
      <pc:sldChg chg="delSp modSp add modTransition setBg">
        <pc:chgData name="Rob Sewell" userId="c802df42025d5e1f" providerId="LiveId" clId="{8A9BAFE6-1E7C-4B06-B855-64922D3370AB}" dt="2017-09-19T18:13:55.270" v="156" actId="13926"/>
        <pc:sldMkLst>
          <pc:docMk/>
          <pc:sldMk cId="98747621" sldId="287"/>
        </pc:sldMkLst>
        <pc:spChg chg="mod">
          <ac:chgData name="Rob Sewell" userId="c802df42025d5e1f" providerId="LiveId" clId="{8A9BAFE6-1E7C-4B06-B855-64922D3370AB}" dt="2017-09-19T18:13:55.270" v="156" actId="13926"/>
          <ac:spMkLst>
            <pc:docMk/>
            <pc:sldMk cId="98747621" sldId="287"/>
            <ac:spMk id="4" creationId="{00000000-0000-0000-0000-000000000000}"/>
          </ac:spMkLst>
        </pc:spChg>
        <pc:picChg chg="del">
          <ac:chgData name="Rob Sewell" userId="c802df42025d5e1f" providerId="LiveId" clId="{8A9BAFE6-1E7C-4B06-B855-64922D3370AB}" dt="2017-09-19T18:05:02.351" v="51" actId="478"/>
          <ac:picMkLst>
            <pc:docMk/>
            <pc:sldMk cId="98747621" sldId="287"/>
            <ac:picMk id="10" creationId="{6675D417-91FE-4F4C-876D-2A2C63A163F0}"/>
          </ac:picMkLst>
        </pc:picChg>
      </pc:sldChg>
      <pc:sldChg chg="delSp modSp add modTransition setBg">
        <pc:chgData name="Rob Sewell" userId="c802df42025d5e1f" providerId="LiveId" clId="{8A9BAFE6-1E7C-4B06-B855-64922D3370AB}" dt="2017-09-19T18:04:31.144" v="25"/>
        <pc:sldMkLst>
          <pc:docMk/>
          <pc:sldMk cId="274853247" sldId="288"/>
        </pc:sldMkLst>
        <pc:spChg chg="mod">
          <ac:chgData name="Rob Sewell" userId="c802df42025d5e1f" providerId="LiveId" clId="{8A9BAFE6-1E7C-4B06-B855-64922D3370AB}" dt="2017-09-19T18:04:28.601" v="24"/>
          <ac:spMkLst>
            <pc:docMk/>
            <pc:sldMk cId="274853247" sldId="288"/>
            <ac:spMk id="9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4:31.144" v="25"/>
          <ac:spMkLst>
            <pc:docMk/>
            <pc:sldMk cId="274853247" sldId="288"/>
            <ac:spMk id="11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3:20.288" v="12"/>
          <ac:spMkLst>
            <pc:docMk/>
            <pc:sldMk cId="274853247" sldId="288"/>
            <ac:spMk id="12" creationId="{00000000-0000-0000-0000-000000000000}"/>
          </ac:spMkLst>
        </pc:spChg>
        <pc:picChg chg="del mod">
          <ac:chgData name="Rob Sewell" userId="c802df42025d5e1f" providerId="LiveId" clId="{8A9BAFE6-1E7C-4B06-B855-64922D3370AB}" dt="2017-09-19T18:02:45.287" v="3" actId="478"/>
          <ac:picMkLst>
            <pc:docMk/>
            <pc:sldMk cId="274853247" sldId="288"/>
            <ac:picMk id="6" creationId="{1371F723-5401-45A5-ACB0-4D237C599BE0}"/>
          </ac:picMkLst>
        </pc:picChg>
      </pc:sldChg>
      <pc:sldChg chg="delSp modSp add modTransition setBg">
        <pc:chgData name="Rob Sewell" userId="c802df42025d5e1f" providerId="LiveId" clId="{8A9BAFE6-1E7C-4B06-B855-64922D3370AB}" dt="2017-09-19T18:04:38.868" v="26"/>
        <pc:sldMkLst>
          <pc:docMk/>
          <pc:sldMk cId="899732955" sldId="289"/>
        </pc:sldMkLst>
        <pc:spChg chg="mod">
          <ac:chgData name="Rob Sewell" userId="c802df42025d5e1f" providerId="LiveId" clId="{8A9BAFE6-1E7C-4B06-B855-64922D3370AB}" dt="2017-09-19T18:04:38.868" v="26"/>
          <ac:spMkLst>
            <pc:docMk/>
            <pc:sldMk cId="899732955" sldId="289"/>
            <ac:spMk id="9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3:42.518" v="18"/>
          <ac:spMkLst>
            <pc:docMk/>
            <pc:sldMk cId="899732955" sldId="289"/>
            <ac:spMk id="12" creationId="{00000000-0000-0000-0000-000000000000}"/>
          </ac:spMkLst>
        </pc:spChg>
        <pc:picChg chg="del">
          <ac:chgData name="Rob Sewell" userId="c802df42025d5e1f" providerId="LiveId" clId="{8A9BAFE6-1E7C-4B06-B855-64922D3370AB}" dt="2017-09-19T18:04:03.174" v="23" actId="478"/>
          <ac:picMkLst>
            <pc:docMk/>
            <pc:sldMk cId="899732955" sldId="289"/>
            <ac:picMk id="5" creationId="{423FE56F-CEDD-44CC-807A-B99C5F230FC8}"/>
          </ac:picMkLst>
        </pc:picChg>
      </pc:sldChg>
      <pc:sldChg chg="delSp modSp add modTransition setBg">
        <pc:chgData name="Rob Sewell" userId="c802df42025d5e1f" providerId="LiveId" clId="{8A9BAFE6-1E7C-4B06-B855-64922D3370AB}" dt="2017-09-19T18:05:55.873" v="69"/>
        <pc:sldMkLst>
          <pc:docMk/>
          <pc:sldMk cId="4187190148" sldId="290"/>
        </pc:sldMkLst>
        <pc:spChg chg="mod">
          <ac:chgData name="Rob Sewell" userId="c802df42025d5e1f" providerId="LiveId" clId="{8A9BAFE6-1E7C-4B06-B855-64922D3370AB}" dt="2017-09-19T18:05:51.202" v="67"/>
          <ac:spMkLst>
            <pc:docMk/>
            <pc:sldMk cId="4187190148" sldId="290"/>
            <ac:spMk id="2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5:55.873" v="69"/>
          <ac:spMkLst>
            <pc:docMk/>
            <pc:sldMk cId="4187190148" sldId="290"/>
            <ac:spMk id="9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5:36.707" v="61"/>
          <ac:spMkLst>
            <pc:docMk/>
            <pc:sldMk cId="4187190148" sldId="290"/>
            <ac:spMk id="12" creationId="{00000000-0000-0000-0000-000000000000}"/>
          </ac:spMkLst>
        </pc:spChg>
        <pc:picChg chg="del">
          <ac:chgData name="Rob Sewell" userId="c802df42025d5e1f" providerId="LiveId" clId="{8A9BAFE6-1E7C-4B06-B855-64922D3370AB}" dt="2017-09-19T18:05:53.035" v="68" actId="478"/>
          <ac:picMkLst>
            <pc:docMk/>
            <pc:sldMk cId="4187190148" sldId="290"/>
            <ac:picMk id="6" creationId="{0D0378A2-5D2F-455A-89C5-D1C96A6B2FDF}"/>
          </ac:picMkLst>
        </pc:picChg>
      </pc:sldChg>
      <pc:sldChg chg="delSp modSp add modTransition setBg">
        <pc:chgData name="Rob Sewell" userId="c802df42025d5e1f" providerId="LiveId" clId="{8A9BAFE6-1E7C-4B06-B855-64922D3370AB}" dt="2017-09-19T18:06:24.801" v="77" actId="478"/>
        <pc:sldMkLst>
          <pc:docMk/>
          <pc:sldMk cId="1455764270" sldId="291"/>
        </pc:sldMkLst>
        <pc:spChg chg="mod">
          <ac:chgData name="Rob Sewell" userId="c802df42025d5e1f" providerId="LiveId" clId="{8A9BAFE6-1E7C-4B06-B855-64922D3370AB}" dt="2017-09-19T18:06:22.112" v="76" actId="255"/>
          <ac:spMkLst>
            <pc:docMk/>
            <pc:sldMk cId="1455764270" sldId="291"/>
            <ac:spMk id="12" creationId="{00000000-0000-0000-0000-000000000000}"/>
          </ac:spMkLst>
        </pc:spChg>
        <pc:picChg chg="del">
          <ac:chgData name="Rob Sewell" userId="c802df42025d5e1f" providerId="LiveId" clId="{8A9BAFE6-1E7C-4B06-B855-64922D3370AB}" dt="2017-09-19T18:06:24.801" v="77" actId="478"/>
          <ac:picMkLst>
            <pc:docMk/>
            <pc:sldMk cId="1455764270" sldId="291"/>
            <ac:picMk id="6" creationId="{F70AE408-2B42-4088-9D40-4D6D48E0ECCE}"/>
          </ac:picMkLst>
        </pc:picChg>
      </pc:sldChg>
      <pc:sldChg chg="delSp modSp add modTransition setBg">
        <pc:chgData name="Rob Sewell" userId="c802df42025d5e1f" providerId="LiveId" clId="{8A9BAFE6-1E7C-4B06-B855-64922D3370AB}" dt="2017-09-19T18:07:16.047" v="90" actId="478"/>
        <pc:sldMkLst>
          <pc:docMk/>
          <pc:sldMk cId="2179240212" sldId="292"/>
        </pc:sldMkLst>
        <pc:spChg chg="mod">
          <ac:chgData name="Rob Sewell" userId="c802df42025d5e1f" providerId="LiveId" clId="{8A9BAFE6-1E7C-4B06-B855-64922D3370AB}" dt="2017-09-19T18:07:14.229" v="89"/>
          <ac:spMkLst>
            <pc:docMk/>
            <pc:sldMk cId="2179240212" sldId="292"/>
            <ac:spMk id="9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6:46.542" v="83" actId="14100"/>
          <ac:spMkLst>
            <pc:docMk/>
            <pc:sldMk cId="2179240212" sldId="292"/>
            <ac:spMk id="12" creationId="{00000000-0000-0000-0000-000000000000}"/>
          </ac:spMkLst>
        </pc:spChg>
        <pc:picChg chg="del">
          <ac:chgData name="Rob Sewell" userId="c802df42025d5e1f" providerId="LiveId" clId="{8A9BAFE6-1E7C-4B06-B855-64922D3370AB}" dt="2017-09-19T18:07:16.047" v="90" actId="478"/>
          <ac:picMkLst>
            <pc:docMk/>
            <pc:sldMk cId="2179240212" sldId="292"/>
            <ac:picMk id="6" creationId="{930D6590-BC91-442E-9F29-912E23F8660E}"/>
          </ac:picMkLst>
        </pc:picChg>
      </pc:sldChg>
      <pc:sldChg chg="delSp modSp add modTransition setBg">
        <pc:chgData name="Rob Sewell" userId="c802df42025d5e1f" providerId="LiveId" clId="{8A9BAFE6-1E7C-4B06-B855-64922D3370AB}" dt="2017-09-19T18:08:12.369" v="103" actId="478"/>
        <pc:sldMkLst>
          <pc:docMk/>
          <pc:sldMk cId="2142823199" sldId="293"/>
        </pc:sldMkLst>
        <pc:spChg chg="mod">
          <ac:chgData name="Rob Sewell" userId="c802df42025d5e1f" providerId="LiveId" clId="{8A9BAFE6-1E7C-4B06-B855-64922D3370AB}" dt="2017-09-19T18:08:07.326" v="102" actId="1076"/>
          <ac:spMkLst>
            <pc:docMk/>
            <pc:sldMk cId="2142823199" sldId="293"/>
            <ac:spMk id="2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7:38.042" v="94"/>
          <ac:spMkLst>
            <pc:docMk/>
            <pc:sldMk cId="2142823199" sldId="293"/>
            <ac:spMk id="12" creationId="{00000000-0000-0000-0000-000000000000}"/>
          </ac:spMkLst>
        </pc:spChg>
        <pc:picChg chg="del">
          <ac:chgData name="Rob Sewell" userId="c802df42025d5e1f" providerId="LiveId" clId="{8A9BAFE6-1E7C-4B06-B855-64922D3370AB}" dt="2017-09-19T18:08:12.369" v="103" actId="478"/>
          <ac:picMkLst>
            <pc:docMk/>
            <pc:sldMk cId="2142823199" sldId="293"/>
            <ac:picMk id="6" creationId="{785C7F3F-BF68-4546-8E72-288EA2CF71D3}"/>
          </ac:picMkLst>
        </pc:picChg>
      </pc:sldChg>
      <pc:sldChg chg="delSp modSp add modTransition setBg">
        <pc:chgData name="Rob Sewell" userId="c802df42025d5e1f" providerId="LiveId" clId="{8A9BAFE6-1E7C-4B06-B855-64922D3370AB}" dt="2017-09-19T18:08:54.766" v="115"/>
        <pc:sldMkLst>
          <pc:docMk/>
          <pc:sldMk cId="1510186156" sldId="294"/>
        </pc:sldMkLst>
        <pc:spChg chg="mod">
          <ac:chgData name="Rob Sewell" userId="c802df42025d5e1f" providerId="LiveId" clId="{8A9BAFE6-1E7C-4B06-B855-64922D3370AB}" dt="2017-09-19T18:08:54.766" v="115"/>
          <ac:spMkLst>
            <pc:docMk/>
            <pc:sldMk cId="1510186156" sldId="294"/>
            <ac:spMk id="2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8:31.592" v="109" actId="14100"/>
          <ac:spMkLst>
            <pc:docMk/>
            <pc:sldMk cId="1510186156" sldId="294"/>
            <ac:spMk id="12" creationId="{00000000-0000-0000-0000-000000000000}"/>
          </ac:spMkLst>
        </pc:spChg>
        <pc:picChg chg="del">
          <ac:chgData name="Rob Sewell" userId="c802df42025d5e1f" providerId="LiveId" clId="{8A9BAFE6-1E7C-4B06-B855-64922D3370AB}" dt="2017-09-19T18:08:49.916" v="114" actId="478"/>
          <ac:picMkLst>
            <pc:docMk/>
            <pc:sldMk cId="1510186156" sldId="294"/>
            <ac:picMk id="5" creationId="{279F35AC-A90F-4AEA-AEE2-30D4DF1BC6F5}"/>
          </ac:picMkLst>
        </pc:picChg>
      </pc:sldChg>
      <pc:sldChg chg="delSp modSp add modTransition setBg">
        <pc:chgData name="Rob Sewell" userId="c802df42025d5e1f" providerId="LiveId" clId="{8A9BAFE6-1E7C-4B06-B855-64922D3370AB}" dt="2017-09-19T18:09:58.238" v="130" actId="478"/>
        <pc:sldMkLst>
          <pc:docMk/>
          <pc:sldMk cId="1809566152" sldId="295"/>
        </pc:sldMkLst>
        <pc:spChg chg="mod">
          <ac:chgData name="Rob Sewell" userId="c802df42025d5e1f" providerId="LiveId" clId="{8A9BAFE6-1E7C-4B06-B855-64922D3370AB}" dt="2017-09-19T18:09:54.270" v="129"/>
          <ac:spMkLst>
            <pc:docMk/>
            <pc:sldMk cId="1809566152" sldId="295"/>
            <ac:spMk id="2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9:15.879" v="119"/>
          <ac:spMkLst>
            <pc:docMk/>
            <pc:sldMk cId="1809566152" sldId="295"/>
            <ac:spMk id="3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9:36.118" v="125"/>
          <ac:spMkLst>
            <pc:docMk/>
            <pc:sldMk cId="1809566152" sldId="295"/>
            <ac:spMk id="12" creationId="{00000000-0000-0000-0000-000000000000}"/>
          </ac:spMkLst>
        </pc:spChg>
        <pc:picChg chg="del">
          <ac:chgData name="Rob Sewell" userId="c802df42025d5e1f" providerId="LiveId" clId="{8A9BAFE6-1E7C-4B06-B855-64922D3370AB}" dt="2017-09-19T18:09:58.238" v="130" actId="478"/>
          <ac:picMkLst>
            <pc:docMk/>
            <pc:sldMk cId="1809566152" sldId="295"/>
            <ac:picMk id="8" creationId="{29AB7B0B-030A-43BC-838E-6E9E3611A547}"/>
          </ac:picMkLst>
        </pc:picChg>
      </pc:sldChg>
      <pc:sldChg chg="add">
        <pc:chgData name="Rob Sewell" userId="c802df42025d5e1f" providerId="LiveId" clId="{8A9BAFE6-1E7C-4B06-B855-64922D3370AB}" dt="2017-09-19T18:11:15.202" v="150"/>
        <pc:sldMkLst>
          <pc:docMk/>
          <pc:sldMk cId="505776925" sldId="296"/>
        </pc:sldMkLst>
      </pc:sldChg>
      <pc:sldChg chg="add del modTransition">
        <pc:chgData name="Rob Sewell" userId="c802df42025d5e1f" providerId="LiveId" clId="{8A9BAFE6-1E7C-4B06-B855-64922D3370AB}" dt="2017-09-19T18:10:02.697" v="131" actId="2696"/>
        <pc:sldMkLst>
          <pc:docMk/>
          <pc:sldMk cId="3880213463" sldId="296"/>
        </pc:sldMkLst>
      </pc:sldChg>
      <pc:sldMasterChg chg="delSldLayout">
        <pc:chgData name="Rob Sewell" userId="c802df42025d5e1f" providerId="LiveId" clId="{8A9BAFE6-1E7C-4B06-B855-64922D3370AB}" dt="2017-09-19T18:10:17.658" v="143" actId="2696"/>
        <pc:sldMasterMkLst>
          <pc:docMk/>
          <pc:sldMasterMk cId="535636480" sldId="2147483660"/>
        </pc:sldMasterMkLst>
        <pc:sldLayoutChg chg="del">
          <pc:chgData name="Rob Sewell" userId="c802df42025d5e1f" providerId="LiveId" clId="{8A9BAFE6-1E7C-4B06-B855-64922D3370AB}" dt="2017-09-19T18:10:17.527" v="133" actId="2696"/>
          <pc:sldLayoutMkLst>
            <pc:docMk/>
            <pc:sldMasterMk cId="535636480" sldId="2147483660"/>
            <pc:sldLayoutMk cId="3777205536" sldId="2147483672"/>
          </pc:sldLayoutMkLst>
        </pc:sldLayoutChg>
        <pc:sldLayoutChg chg="del">
          <pc:chgData name="Rob Sewell" userId="c802df42025d5e1f" providerId="LiveId" clId="{8A9BAFE6-1E7C-4B06-B855-64922D3370AB}" dt="2017-09-19T18:10:17.658" v="143" actId="2696"/>
          <pc:sldLayoutMkLst>
            <pc:docMk/>
            <pc:sldMasterMk cId="535636480" sldId="2147483660"/>
            <pc:sldLayoutMk cId="3262986526" sldId="214748367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57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Does it do what I want</a:t>
            </a:r>
          </a:p>
          <a:p>
            <a:r>
              <a:rPr lang="en-GB" dirty="0"/>
              <a:t>If I change it does it do what I want</a:t>
            </a:r>
          </a:p>
          <a:p>
            <a:r>
              <a:rPr lang="en-GB" dirty="0"/>
              <a:t>What is it supposed to do</a:t>
            </a:r>
          </a:p>
          <a:p>
            <a:r>
              <a:rPr lang="en-GB" dirty="0"/>
              <a:t>This is how it is designed</a:t>
            </a:r>
          </a:p>
          <a:p>
            <a:r>
              <a:rPr lang="en-GB" dirty="0"/>
              <a:t>Does it still do what we want when we make big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E92C-A6B2-4CD9-A188-8139E6D44A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28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E92C-A6B2-4CD9-A188-8139E6D44A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86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esterbook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ster/Pester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ynd.com/blog/five-factor-test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7719" y="703546"/>
            <a:ext cx="10337541" cy="5261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99" dirty="0"/>
              <a:t> </a:t>
            </a:r>
            <a:r>
              <a:rPr lang="en-GB" sz="2399" dirty="0">
                <a:solidFill>
                  <a:srgbClr val="00FF00"/>
                </a:solidFill>
                <a:latin typeface="Lucida Console" panose="020B0609040504020204" pitchFamily="49" charset="0"/>
              </a:rPr>
              <a:t>Describing </a:t>
            </a:r>
            <a:r>
              <a:rPr lang="en-GB" sz="2399" dirty="0" err="1">
                <a:solidFill>
                  <a:srgbClr val="00FF00"/>
                </a:solidFill>
                <a:latin typeface="Lucida Console" panose="020B0609040504020204" pitchFamily="49" charset="0"/>
              </a:rPr>
              <a:t>POwerShell</a:t>
            </a:r>
            <a:r>
              <a:rPr lang="en-GB" sz="2399" dirty="0">
                <a:solidFill>
                  <a:srgbClr val="00FF00"/>
                </a:solidFill>
                <a:latin typeface="Lucida Console" panose="020B0609040504020204" pitchFamily="49" charset="0"/>
              </a:rPr>
              <a:t> User Group Presentation</a:t>
            </a:r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Presentation</a:t>
            </a:r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latin typeface="Lucida Console" panose="020B0609040504020204" pitchFamily="49" charset="0"/>
              </a:rPr>
              <a:t>    </a:t>
            </a:r>
            <a:r>
              <a:rPr lang="en-GB" sz="2399" dirty="0">
                <a:solidFill>
                  <a:srgbClr val="00640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[+] Title Should Be </a:t>
            </a:r>
            <a:r>
              <a:rPr lang="en-GB" sz="2399" dirty="0">
                <a:solidFill>
                  <a:srgbClr val="0064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'Introduction to Pester‘</a:t>
            </a:r>
            <a:r>
              <a:rPr lang="en-GB" sz="2399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n-GB" sz="2399" dirty="0">
                <a:solidFill>
                  <a:srgbClr val="80808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89ms</a:t>
            </a:r>
            <a:endParaRPr lang="en-GB" sz="2399" dirty="0">
              <a:solidFill>
                <a:srgbClr val="F5F5F5"/>
              </a:solidFill>
              <a:highlight>
                <a:srgbClr val="808000"/>
              </a:highlight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latin typeface="Lucida Console" panose="020B0609040504020204" pitchFamily="49" charset="0"/>
              </a:rPr>
              <a:t>    </a:t>
            </a:r>
            <a:r>
              <a:rPr lang="en-GB" sz="2399" dirty="0">
                <a:solidFill>
                  <a:srgbClr val="00640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[+] Should have many Demos </a:t>
            </a:r>
            <a:r>
              <a:rPr lang="en-GB" sz="2399" dirty="0">
                <a:solidFill>
                  <a:srgbClr val="80808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8ms</a:t>
            </a:r>
            <a:endParaRPr lang="en-GB" sz="2399" dirty="0">
              <a:solidFill>
                <a:srgbClr val="F5F5F5"/>
              </a:solidFill>
              <a:highlight>
                <a:srgbClr val="808000"/>
              </a:highlight>
              <a:latin typeface="Lucida Console" panose="020B0609040504020204" pitchFamily="49" charset="0"/>
            </a:endParaRPr>
          </a:p>
          <a:p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Speaker</a:t>
            </a:r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    [+] Name should be Rob Sewell </a:t>
            </a:r>
            <a:r>
              <a:rPr lang="en-GB" sz="2399" dirty="0">
                <a:solidFill>
                  <a:srgbClr val="80808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51ms</a:t>
            </a:r>
            <a:endParaRPr lang="en-GB" sz="2399" dirty="0">
              <a:solidFill>
                <a:srgbClr val="F5F5F5"/>
              </a:solidFill>
              <a:highlight>
                <a:srgbClr val="808000"/>
              </a:highlight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    [+] Twitter Should be @</a:t>
            </a:r>
            <a:r>
              <a:rPr lang="en-GB" sz="2399" dirty="0" err="1">
                <a:solidFill>
                  <a:srgbClr val="00640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sqldbawithbeard</a:t>
            </a:r>
            <a:r>
              <a:rPr lang="en-GB" sz="2399" dirty="0">
                <a:solidFill>
                  <a:srgbClr val="00640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 </a:t>
            </a:r>
            <a:r>
              <a:rPr lang="en-GB" sz="2399" dirty="0">
                <a:solidFill>
                  <a:srgbClr val="80808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19ms</a:t>
            </a:r>
            <a:endParaRPr lang="en-GB" sz="2399" dirty="0">
              <a:solidFill>
                <a:srgbClr val="F5F5F5"/>
              </a:solidFill>
              <a:highlight>
                <a:srgbClr val="808000"/>
              </a:highlight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    [+] Website Should be sqldbawithAbeard.com </a:t>
            </a:r>
            <a:r>
              <a:rPr lang="en-GB" sz="2399" dirty="0">
                <a:solidFill>
                  <a:srgbClr val="80808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12ms</a:t>
            </a:r>
            <a:endParaRPr lang="en-GB" sz="2399" dirty="0">
              <a:solidFill>
                <a:srgbClr val="F5F5F5"/>
              </a:solidFill>
              <a:highlight>
                <a:srgbClr val="808000"/>
              </a:highlight>
              <a:latin typeface="Lucida Console" panose="020B0609040504020204" pitchFamily="49" charset="0"/>
            </a:endParaRPr>
          </a:p>
          <a:p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Audience</a:t>
            </a:r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latin typeface="Lucida Console" panose="020B0609040504020204" pitchFamily="49" charset="0"/>
              </a:rPr>
              <a:t>    </a:t>
            </a:r>
            <a:r>
              <a:rPr lang="en-GB" sz="2399" dirty="0">
                <a:solidFill>
                  <a:srgbClr val="00640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[+] Audience should be awesome </a:t>
            </a:r>
            <a:r>
              <a:rPr lang="en-GB" sz="2399" dirty="0">
                <a:solidFill>
                  <a:srgbClr val="80808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60ms</a:t>
            </a:r>
            <a:endParaRPr lang="en-GB" sz="2399" dirty="0">
              <a:solidFill>
                <a:srgbClr val="F5F5F5"/>
              </a:solidFill>
              <a:highlight>
                <a:srgbClr val="808000"/>
              </a:highlight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FFFF00"/>
                </a:solidFill>
                <a:latin typeface="Lucida Console" panose="020B0609040504020204" pitchFamily="49" charset="0"/>
              </a:rPr>
              <a:t>    [!] They should not fall asleep 7ms </a:t>
            </a:r>
          </a:p>
        </p:txBody>
      </p:sp>
    </p:spTree>
    <p:extLst>
      <p:ext uri="{BB962C8B-B14F-4D97-AF65-F5344CB8AC3E}">
        <p14:creationId xmlns:p14="http://schemas.microsoft.com/office/powerpoint/2010/main" val="987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538" y="64872"/>
            <a:ext cx="8592414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14" y="1180682"/>
            <a:ext cx="2980024" cy="42511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31447" y="303747"/>
            <a:ext cx="4057377" cy="1753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You should get the Pester Book by Adam Bertram</a:t>
            </a:r>
          </a:p>
          <a:p>
            <a:endParaRPr lang="en-GB" sz="1799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r>
              <a:rPr lang="en-GB" sz="1799" b="1" i="1" dirty="0">
                <a:solidFill>
                  <a:srgbClr val="FFFF00"/>
                </a:solidFill>
                <a:latin typeface="AppleStorm" panose="02000603000000000000" pitchFamily="50" charset="0"/>
                <a:hlinkClick r:id="rId3"/>
              </a:rPr>
              <a:t>https://leanpub.com/pesterbook</a:t>
            </a:r>
            <a:r>
              <a:rPr lang="en-GB" sz="1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 </a:t>
            </a:r>
          </a:p>
          <a:p>
            <a:endParaRPr lang="en-GB" sz="1799" dirty="0"/>
          </a:p>
          <a:p>
            <a:endParaRPr lang="en-GB" sz="1799" dirty="0"/>
          </a:p>
        </p:txBody>
      </p:sp>
      <p:pic>
        <p:nvPicPr>
          <p:cNvPr id="1028" name="Picture 4" descr="The Pester 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847" y="1835477"/>
            <a:ext cx="2508728" cy="376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7744" y="5504584"/>
            <a:ext cx="8925367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Rob Sewell - 	@</a:t>
            </a:r>
            <a:r>
              <a:rPr lang="en-GB" sz="2799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SQLDBAWithBeard</a:t>
            </a:r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</a:t>
            </a:r>
          </a:p>
          <a:p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			SQLDBAWithABeard.com</a:t>
            </a:r>
          </a:p>
        </p:txBody>
      </p:sp>
    </p:spTree>
    <p:extLst>
      <p:ext uri="{BB962C8B-B14F-4D97-AF65-F5344CB8AC3E}">
        <p14:creationId xmlns:p14="http://schemas.microsoft.com/office/powerpoint/2010/main" val="180956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 dirty="0">
                <a:latin typeface="AppleStorm" panose="02000603000000000000" pitchFamily="50" charset="0"/>
              </a:rPr>
              <a:t>! </a:t>
            </a: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</a:t>
            </a:r>
            <a:r>
              <a:rPr lang="en-GB" sz="3200" b="1" i="1" dirty="0" err="1">
                <a:latin typeface="AppleStorm" panose="02000603000000000000" pitchFamily="50" charset="0"/>
              </a:rPr>
              <a:t>PsConfEU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PsConfAsia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PSSaturdays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PSMondays</a:t>
            </a:r>
            <a:r>
              <a:rPr lang="en-GB" sz="3200" b="1" i="1" dirty="0">
                <a:latin typeface="AppleStorm" panose="02000603000000000000" pitchFamily="50" charset="0"/>
              </a:rPr>
              <a:t>, User Groups PowerShell and SQL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PowerShell VG, PowerShell Conference EU Organiser, </a:t>
            </a:r>
            <a:r>
              <a:rPr lang="en-GB" sz="3200" b="1" i="1" dirty="0" err="1">
                <a:latin typeface="AppleStorm" panose="02000603000000000000" pitchFamily="50" charset="0"/>
              </a:rPr>
              <a:t>PSDayUK</a:t>
            </a:r>
            <a:r>
              <a:rPr lang="en-GB" sz="3200" b="1" i="1" dirty="0">
                <a:latin typeface="AppleStorm" panose="02000603000000000000" pitchFamily="50" charset="0"/>
              </a:rPr>
              <a:t> Organiser, SQL South West , SQL Sat Exeter , dbareports, dbatools, SQLDiagAPI, MVP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5C99-1D0C-40F8-9B26-C5412951A66E}"/>
              </a:ext>
            </a:extLst>
          </p:cNvPr>
          <p:cNvSpPr txBox="1"/>
          <p:nvPr/>
        </p:nvSpPr>
        <p:spPr>
          <a:xfrm rot="19970239">
            <a:off x="9355052" y="3833699"/>
            <a:ext cx="16196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ppleStorm" panose="02000603000000000000" pitchFamily="50" charset="0"/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538" y="64872"/>
            <a:ext cx="8592414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What is Pester?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1732538" y="1641725"/>
            <a:ext cx="8638710" cy="2704568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7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Pester provides a framework for running unit tests to execute and validate PowerShell commands from within PowerShell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8028" y="5301208"/>
            <a:ext cx="6561929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dirty="0">
                <a:hlinkClick r:id="rId2"/>
              </a:rPr>
              <a:t>https://github.com/pester/Pester</a:t>
            </a:r>
            <a:r>
              <a:rPr lang="en-GB" sz="239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538" y="64872"/>
            <a:ext cx="8592414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Why Test?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92967" y="909144"/>
            <a:ext cx="10483418" cy="5384439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Good tests can…</a:t>
            </a:r>
          </a:p>
          <a:p>
            <a:pPr marL="0" indent="0">
              <a:buNone/>
            </a:pPr>
            <a:endParaRPr lang="en-GB" sz="10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Verify the code is working correctly</a:t>
            </a: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Prevent future regressions</a:t>
            </a: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Document the code’s behaviour</a:t>
            </a: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Provide design guidance</a:t>
            </a: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Support refactoring</a:t>
            </a:r>
          </a:p>
          <a:p>
            <a:pPr marL="0" indent="0">
              <a:buNone/>
            </a:pPr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  <a:hlinkClick r:id="rId3"/>
              </a:rPr>
              <a:t>https://www.devmynd.com/blog/five-factor-testing/</a:t>
            </a:r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3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3504" y="62158"/>
            <a:ext cx="9617492" cy="120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How Do I Get Pester?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45376" y="1366225"/>
            <a:ext cx="5684335" cy="3944321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If you have PowerShell V5 or above you already have it. </a:t>
            </a:r>
          </a:p>
          <a:p>
            <a:pPr marL="0" indent="0">
              <a:buNone/>
            </a:pPr>
            <a:b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You should update it using</a:t>
            </a:r>
          </a:p>
          <a:p>
            <a:pPr marL="0" indent="0">
              <a:buNone/>
            </a:pPr>
            <a:endParaRPr lang="en-GB" sz="11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Update-Module Pester</a:t>
            </a:r>
          </a:p>
          <a:p>
            <a:pPr marL="0" indent="0">
              <a:buNone/>
            </a:pPr>
            <a:endParaRPr lang="en-GB" sz="1100" dirty="0"/>
          </a:p>
          <a:p>
            <a:endParaRPr lang="de-DE" sz="2799" dirty="0"/>
          </a:p>
        </p:txBody>
      </p:sp>
      <p:sp>
        <p:nvSpPr>
          <p:cNvPr id="2" name="TextBox 1"/>
          <p:cNvSpPr txBox="1"/>
          <p:nvPr/>
        </p:nvSpPr>
        <p:spPr>
          <a:xfrm>
            <a:off x="6931351" y="1703990"/>
            <a:ext cx="4921447" cy="36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If Not</a:t>
            </a:r>
          </a:p>
          <a:p>
            <a:endParaRPr lang="en-GB" sz="3599" b="1" i="1" dirty="0">
              <a:solidFill>
                <a:srgbClr val="92D050"/>
              </a:solidFill>
              <a:latin typeface="AppleStorm" panose="02000603000000000000" pitchFamily="50" charset="0"/>
            </a:endParaRPr>
          </a:p>
          <a:p>
            <a:r>
              <a:rPr lang="en-GB" sz="3599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Install-Module Pester (use –Scope </a:t>
            </a:r>
            <a:r>
              <a:rPr lang="en-GB" sz="3599" b="1" i="1" dirty="0" err="1">
                <a:solidFill>
                  <a:srgbClr val="92D050"/>
                </a:solidFill>
                <a:latin typeface="AppleStorm" panose="02000603000000000000" pitchFamily="50" charset="0"/>
              </a:rPr>
              <a:t>CurrentUser</a:t>
            </a:r>
            <a:r>
              <a:rPr lang="en-GB" sz="3599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 if not admin)</a:t>
            </a:r>
          </a:p>
          <a:p>
            <a:endParaRPr lang="en-GB" sz="1799" dirty="0"/>
          </a:p>
        </p:txBody>
      </p:sp>
    </p:spTree>
    <p:extLst>
      <p:ext uri="{BB962C8B-B14F-4D97-AF65-F5344CB8AC3E}">
        <p14:creationId xmlns:p14="http://schemas.microsoft.com/office/powerpoint/2010/main" val="41871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3772" y="64872"/>
            <a:ext cx="11665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What does Pester Look Like?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251454" y="1917226"/>
            <a:ext cx="8638710" cy="4391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799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98" y="1099967"/>
            <a:ext cx="6031511" cy="572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6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3772" y="894"/>
            <a:ext cx="11665296" cy="120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Environmental Validation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276500" y="1134202"/>
            <a:ext cx="5277347" cy="4783347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5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As Pester is just PowerShell you can use it to validate the results of any PowerShell command</a:t>
            </a:r>
          </a:p>
          <a:p>
            <a:pPr marL="0" indent="0">
              <a:buNone/>
            </a:pPr>
            <a:endParaRPr lang="en-GB" sz="3599" b="1" i="1" dirty="0">
              <a:latin typeface="AppleStorm" panose="02000603000000000000" pitchFamily="50" charset="0"/>
            </a:endParaRPr>
          </a:p>
          <a:p>
            <a:pPr marL="0" indent="0" algn="ctr">
              <a:buNone/>
            </a:pP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This is </a:t>
            </a:r>
            <a:b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BRILLIANT </a:t>
            </a:r>
            <a:b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for validating your environment</a:t>
            </a:r>
          </a:p>
          <a:p>
            <a:endParaRPr lang="de-DE" sz="2799" dirty="0"/>
          </a:p>
        </p:txBody>
      </p:sp>
      <p:pic>
        <p:nvPicPr>
          <p:cNvPr id="2050" name="Picture 2" descr="pester ola che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729" y="1134202"/>
            <a:ext cx="5085856" cy="482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538" y="64872"/>
            <a:ext cx="8592414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How Do I Start?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7908" y="1264888"/>
            <a:ext cx="5715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Hey Beardy !</a:t>
            </a:r>
          </a:p>
          <a:p>
            <a:endParaRPr lang="en-GB" sz="54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  <a:p>
            <a:r>
              <a:rPr lang="en-GB" sz="54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MUST BE TIME </a:t>
            </a:r>
            <a:br>
              <a:rPr lang="en-GB" sz="5400" b="1" i="1" dirty="0">
                <a:solidFill>
                  <a:srgbClr val="FFC000"/>
                </a:solidFill>
                <a:latin typeface="AppleStorm" panose="02000603000000000000" pitchFamily="50" charset="0"/>
              </a:rPr>
            </a:br>
            <a:r>
              <a:rPr lang="en-GB" sz="54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FOR A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41" y="1165508"/>
            <a:ext cx="2453610" cy="435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93812" y="64872"/>
            <a:ext cx="11017224" cy="120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Two things we didnt show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132" y="1584219"/>
            <a:ext cx="10713227" cy="4830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Test Drive</a:t>
            </a:r>
          </a:p>
          <a:p>
            <a:r>
              <a:rPr lang="en-GB" sz="31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A drive created in $</a:t>
            </a:r>
            <a:r>
              <a:rPr lang="en-GB" sz="3199" b="1" i="1" dirty="0" err="1">
                <a:solidFill>
                  <a:srgbClr val="FFFF00"/>
                </a:solidFill>
                <a:latin typeface="AppleStorm" panose="02000603000000000000" pitchFamily="50" charset="0"/>
              </a:rPr>
              <a:t>ENV:Temp</a:t>
            </a:r>
            <a:r>
              <a:rPr lang="en-GB" sz="31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 that is accessible via $</a:t>
            </a:r>
            <a:r>
              <a:rPr lang="en-GB" sz="3199" b="1" i="1" dirty="0" err="1">
                <a:solidFill>
                  <a:srgbClr val="FFFF00"/>
                </a:solidFill>
                <a:latin typeface="AppleStorm" panose="02000603000000000000" pitchFamily="50" charset="0"/>
              </a:rPr>
              <a:t>TestDrive</a:t>
            </a:r>
            <a:r>
              <a:rPr lang="en-GB" sz="31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 and exists within the scope of a Describe block</a:t>
            </a:r>
            <a:br>
              <a:rPr lang="en-GB" sz="3199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199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r>
              <a:rPr lang="en-GB" sz="4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In </a:t>
            </a:r>
            <a:r>
              <a:rPr lang="en-GB" sz="4799" b="1" i="1" dirty="0" err="1">
                <a:solidFill>
                  <a:srgbClr val="FFFF00"/>
                </a:solidFill>
                <a:latin typeface="AppleStorm" panose="02000603000000000000" pitchFamily="50" charset="0"/>
              </a:rPr>
              <a:t>ModuleScope</a:t>
            </a:r>
            <a:endParaRPr lang="en-GB" sz="4799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r>
              <a:rPr lang="en-GB" sz="2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This tells Pester to inject the mock into the module's scope, which causes any calls to those commands from inside the module to execute the mock instead.</a:t>
            </a:r>
          </a:p>
        </p:txBody>
      </p:sp>
    </p:spTree>
    <p:extLst>
      <p:ext uri="{BB962C8B-B14F-4D97-AF65-F5344CB8AC3E}">
        <p14:creationId xmlns:p14="http://schemas.microsoft.com/office/powerpoint/2010/main" val="151018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421</TotalTime>
  <Words>395</Words>
  <Application>Microsoft Office PowerPoint</Application>
  <PresentationFormat>Custom</PresentationFormat>
  <Paragraphs>71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AppleStorm</vt:lpstr>
      <vt:lpstr>Arial</vt:lpstr>
      <vt:lpstr>Consolas</vt:lpstr>
      <vt:lpstr>Corbel</vt:lpstr>
      <vt:lpstr>Lucida Console</vt:lpstr>
      <vt:lpstr>Wingdings</vt:lpstr>
      <vt:lpstr>Chalkboard 16x9</vt:lpstr>
      <vt:lpstr>PowerPoint Presentation</vt:lpstr>
      <vt:lpstr>speaker questionnaire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37</cp:revision>
  <dcterms:created xsi:type="dcterms:W3CDTF">2017-05-28T09:19:37Z</dcterms:created>
  <dcterms:modified xsi:type="dcterms:W3CDTF">2017-09-19T18:13:58Z</dcterms:modified>
</cp:coreProperties>
</file>