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70" r:id="rId2"/>
    <p:sldId id="285" r:id="rId3"/>
    <p:sldId id="261" r:id="rId4"/>
    <p:sldId id="311" r:id="rId5"/>
    <p:sldId id="312" r:id="rId6"/>
    <p:sldId id="313" r:id="rId7"/>
    <p:sldId id="310" r:id="rId8"/>
    <p:sldId id="272" r:id="rId9"/>
    <p:sldId id="293" r:id="rId10"/>
    <p:sldId id="291" r:id="rId11"/>
    <p:sldId id="292" r:id="rId12"/>
    <p:sldId id="290" r:id="rId13"/>
    <p:sldId id="288" r:id="rId14"/>
    <p:sldId id="289" r:id="rId15"/>
    <p:sldId id="273" r:id="rId16"/>
    <p:sldId id="296" r:id="rId17"/>
    <p:sldId id="297" r:id="rId18"/>
    <p:sldId id="298" r:id="rId19"/>
    <p:sldId id="300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294" r:id="rId29"/>
    <p:sldId id="287" r:id="rId30"/>
    <p:sldId id="280" r:id="rId31"/>
    <p:sldId id="282" r:id="rId32"/>
    <p:sldId id="283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C6DD4-BFED-4131-927D-C942B254C644}" v="1" dt="2018-10-13T11:49:03.405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86718" autoAdjust="0"/>
  </p:normalViewPr>
  <p:slideViewPr>
    <p:cSldViewPr>
      <p:cViewPr varScale="1">
        <p:scale>
          <a:sx n="69" d="100"/>
          <a:sy n="69" d="100"/>
        </p:scale>
        <p:origin x="492" y="19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4A2C6DD4-BFED-4131-927D-C942B254C644}"/>
    <pc:docChg chg="addSld modSld">
      <pc:chgData name="Rob Sewell" userId="c802df42025d5e1f" providerId="LiveId" clId="{4A2C6DD4-BFED-4131-927D-C942B254C644}" dt="2018-10-13T11:49:03.401" v="0"/>
      <pc:docMkLst>
        <pc:docMk/>
      </pc:docMkLst>
      <pc:sldChg chg="add">
        <pc:chgData name="Rob Sewell" userId="c802df42025d5e1f" providerId="LiveId" clId="{4A2C6DD4-BFED-4131-927D-C942B254C644}" dt="2018-10-13T11:49:03.401" v="0"/>
        <pc:sldMkLst>
          <pc:docMk/>
          <pc:sldMk cId="2840970568" sldId="311"/>
        </pc:sldMkLst>
      </pc:sldChg>
      <pc:sldChg chg="add">
        <pc:chgData name="Rob Sewell" userId="c802df42025d5e1f" providerId="LiveId" clId="{4A2C6DD4-BFED-4131-927D-C942B254C644}" dt="2018-10-13T11:49:03.401" v="0"/>
        <pc:sldMkLst>
          <pc:docMk/>
          <pc:sldMk cId="4002928083" sldId="312"/>
        </pc:sldMkLst>
      </pc:sldChg>
      <pc:sldChg chg="add">
        <pc:chgData name="Rob Sewell" userId="c802df42025d5e1f" providerId="LiveId" clId="{4A2C6DD4-BFED-4131-927D-C942B254C644}" dt="2018-10-13T11:49:03.401" v="0"/>
        <pc:sldMkLst>
          <pc:docMk/>
          <pc:sldMk cId="1341741323" sldId="313"/>
        </pc:sldMkLst>
      </pc:sldChg>
    </pc:docChg>
  </pc:docChgLst>
  <pc:docChgLst>
    <pc:chgData name="Rob Sewell" userId="c802df42025d5e1f" providerId="LiveId" clId="{EC992F1C-9303-4242-9DCC-99197DB521B2}"/>
  </pc:docChgLst>
  <pc:docChgLst>
    <pc:chgData name="Rob Sewell" userId="c802df42025d5e1f" providerId="LiveId" clId="{A9EB0884-D5F0-43BC-A9ED-94ECAE3C560B}"/>
  </pc:docChgLst>
  <pc:docChgLst>
    <pc:chgData name="Rob Sewell" userId="c802df42025d5e1f" providerId="LiveId" clId="{53588AE7-0B34-4061-A898-68FE7374E50A}"/>
  </pc:docChgLst>
  <pc:docChgLst>
    <pc:chgData name="Rob Sewell" userId="c802df42025d5e1f" providerId="LiveId" clId="{D8EE9D51-0C74-4924-9939-E23B63E02ABE}"/>
    <pc:docChg chg="undo custSel addSld delSld modSld sldOrd">
      <pc:chgData name="Rob Sewell" userId="c802df42025d5e1f" providerId="LiveId" clId="{D8EE9D51-0C74-4924-9939-E23B63E02ABE}" dt="2018-10-10T09:37:19.238" v="2691" actId="255"/>
      <pc:docMkLst>
        <pc:docMk/>
      </pc:docMkLst>
      <pc:sldChg chg="addSp delSp modSp modTransition modAnim">
        <pc:chgData name="Rob Sewell" userId="c802df42025d5e1f" providerId="LiveId" clId="{D8EE9D51-0C74-4924-9939-E23B63E02ABE}" dt="2018-10-10T06:23:07.510" v="199"/>
        <pc:sldMkLst>
          <pc:docMk/>
          <pc:sldMk cId="2215894925" sldId="261"/>
        </pc:sldMkLst>
        <pc:spChg chg="mod">
          <ac:chgData name="Rob Sewell" userId="c802df42025d5e1f" providerId="LiveId" clId="{D8EE9D51-0C74-4924-9939-E23B63E02ABE}" dt="2018-10-10T06:18:48.091" v="122" actId="1076"/>
          <ac:spMkLst>
            <pc:docMk/>
            <pc:sldMk cId="2215894925" sldId="261"/>
            <ac:spMk id="3" creationId="{00000000-0000-0000-0000-000000000000}"/>
          </ac:spMkLst>
        </pc:spChg>
        <pc:spChg chg="add del">
          <ac:chgData name="Rob Sewell" userId="c802df42025d5e1f" providerId="LiveId" clId="{D8EE9D51-0C74-4924-9939-E23B63E02ABE}" dt="2018-10-10T06:11:09.639" v="33"/>
          <ac:spMkLst>
            <pc:docMk/>
            <pc:sldMk cId="2215894925" sldId="261"/>
            <ac:spMk id="4" creationId="{B93EAA54-1DC1-4F81-999A-E09EFF2B3537}"/>
          </ac:spMkLst>
        </pc:spChg>
        <pc:spChg chg="add mod">
          <ac:chgData name="Rob Sewell" userId="c802df42025d5e1f" providerId="LiveId" clId="{D8EE9D51-0C74-4924-9939-E23B63E02ABE}" dt="2018-10-10T06:18:54.445" v="123" actId="1076"/>
          <ac:spMkLst>
            <pc:docMk/>
            <pc:sldMk cId="2215894925" sldId="261"/>
            <ac:spMk id="5" creationId="{5FD23AD3-AB60-460A-99BA-479BAABAAA41}"/>
          </ac:spMkLst>
        </pc:spChg>
      </pc:sldChg>
      <pc:sldChg chg="modSp">
        <pc:chgData name="Rob Sewell" userId="c802df42025d5e1f" providerId="LiveId" clId="{D8EE9D51-0C74-4924-9939-E23B63E02ABE}" dt="2018-10-10T06:18:20.191" v="119" actId="255"/>
        <pc:sldMkLst>
          <pc:docMk/>
          <pc:sldMk cId="2890044983" sldId="270"/>
        </pc:sldMkLst>
        <pc:spChg chg="mod">
          <ac:chgData name="Rob Sewell" userId="c802df42025d5e1f" providerId="LiveId" clId="{D8EE9D51-0C74-4924-9939-E23B63E02ABE}" dt="2018-10-10T06:18:20.191" v="119" actId="255"/>
          <ac:spMkLst>
            <pc:docMk/>
            <pc:sldMk cId="2890044983" sldId="270"/>
            <ac:spMk id="4" creationId="{00000000-0000-0000-0000-000000000000}"/>
          </ac:spMkLst>
        </pc:spChg>
      </pc:sldChg>
      <pc:sldChg chg="addSp delSp modSp delAnim modAnim">
        <pc:chgData name="Rob Sewell" userId="c802df42025d5e1f" providerId="LiveId" clId="{D8EE9D51-0C74-4924-9939-E23B63E02ABE}" dt="2018-10-10T06:21:52.276" v="195"/>
        <pc:sldMkLst>
          <pc:docMk/>
          <pc:sldMk cId="3943332942" sldId="272"/>
        </pc:sldMkLst>
        <pc:spChg chg="mod">
          <ac:chgData name="Rob Sewell" userId="c802df42025d5e1f" providerId="LiveId" clId="{D8EE9D51-0C74-4924-9939-E23B63E02ABE}" dt="2018-10-10T06:20:47.563" v="147" actId="20577"/>
          <ac:spMkLst>
            <pc:docMk/>
            <pc:sldMk cId="3943332942" sldId="272"/>
            <ac:spMk id="3" creationId="{409DA359-F6FA-4005-AB5F-2A823243FB29}"/>
          </ac:spMkLst>
        </pc:spChg>
        <pc:spChg chg="add del mod">
          <ac:chgData name="Rob Sewell" userId="c802df42025d5e1f" providerId="LiveId" clId="{D8EE9D51-0C74-4924-9939-E23B63E02ABE}" dt="2018-10-10T06:20:31.823" v="145"/>
          <ac:spMkLst>
            <pc:docMk/>
            <pc:sldMk cId="3943332942" sldId="272"/>
            <ac:spMk id="4" creationId="{65EFCEB0-F6F5-48AF-95C4-87FBD3FBBB32}"/>
          </ac:spMkLst>
        </pc:spChg>
        <pc:spChg chg="add mod">
          <ac:chgData name="Rob Sewell" userId="c802df42025d5e1f" providerId="LiveId" clId="{D8EE9D51-0C74-4924-9939-E23B63E02ABE}" dt="2018-10-10T06:21:36.118" v="193" actId="20577"/>
          <ac:spMkLst>
            <pc:docMk/>
            <pc:sldMk cId="3943332942" sldId="272"/>
            <ac:spMk id="6" creationId="{2F5ECC65-79FA-4DA4-87E6-E57826E2210B}"/>
          </ac:spMkLst>
        </pc:spChg>
        <pc:spChg chg="del">
          <ac:chgData name="Rob Sewell" userId="c802df42025d5e1f" providerId="LiveId" clId="{D8EE9D51-0C74-4924-9939-E23B63E02ABE}" dt="2018-10-10T06:20:51.154" v="148" actId="478"/>
          <ac:spMkLst>
            <pc:docMk/>
            <pc:sldMk cId="3943332942" sldId="272"/>
            <ac:spMk id="9" creationId="{00000000-0000-0000-0000-000000000000}"/>
          </ac:spMkLst>
        </pc:spChg>
      </pc:sldChg>
      <pc:sldChg chg="addSp delSp modSp modTransition">
        <pc:chgData name="Rob Sewell" userId="c802df42025d5e1f" providerId="LiveId" clId="{D8EE9D51-0C74-4924-9939-E23B63E02ABE}" dt="2018-10-10T06:34:48.743" v="254" actId="1076"/>
        <pc:sldMkLst>
          <pc:docMk/>
          <pc:sldMk cId="3522463414" sldId="273"/>
        </pc:sldMkLst>
        <pc:spChg chg="mod">
          <ac:chgData name="Rob Sewell" userId="c802df42025d5e1f" providerId="LiveId" clId="{D8EE9D51-0C74-4924-9939-E23B63E02ABE}" dt="2018-10-10T06:31:58.243" v="216" actId="14100"/>
          <ac:spMkLst>
            <pc:docMk/>
            <pc:sldMk cId="3522463414" sldId="273"/>
            <ac:spMk id="2" creationId="{00000000-0000-0000-0000-000000000000}"/>
          </ac:spMkLst>
        </pc:spChg>
        <pc:spChg chg="del mod">
          <ac:chgData name="Rob Sewell" userId="c802df42025d5e1f" providerId="LiveId" clId="{D8EE9D51-0C74-4924-9939-E23B63E02ABE}" dt="2018-10-10T06:31:50.233" v="208" actId="478"/>
          <ac:spMkLst>
            <pc:docMk/>
            <pc:sldMk cId="3522463414" sldId="273"/>
            <ac:spMk id="6" creationId="{456CB798-FB60-406E-AF01-0BABD33BBA5D}"/>
          </ac:spMkLst>
        </pc:spChg>
        <pc:spChg chg="add mod">
          <ac:chgData name="Rob Sewell" userId="c802df42025d5e1f" providerId="LiveId" clId="{D8EE9D51-0C74-4924-9939-E23B63E02ABE}" dt="2018-10-10T06:34:48.743" v="254" actId="1076"/>
          <ac:spMkLst>
            <pc:docMk/>
            <pc:sldMk cId="3522463414" sldId="273"/>
            <ac:spMk id="8" creationId="{98946231-A763-412A-A7A7-403BDA47FD3D}"/>
          </ac:spMkLst>
        </pc:spChg>
        <pc:picChg chg="del">
          <ac:chgData name="Rob Sewell" userId="c802df42025d5e1f" providerId="LiveId" clId="{D8EE9D51-0C74-4924-9939-E23B63E02ABE}" dt="2018-10-10T06:31:33.484" v="205" actId="478"/>
          <ac:picMkLst>
            <pc:docMk/>
            <pc:sldMk cId="3522463414" sldId="273"/>
            <ac:picMk id="3" creationId="{96C2221F-8223-4A96-BE01-DD3E96C7DBA9}"/>
          </ac:picMkLst>
        </pc:picChg>
        <pc:picChg chg="add mod">
          <ac:chgData name="Rob Sewell" userId="c802df42025d5e1f" providerId="LiveId" clId="{D8EE9D51-0C74-4924-9939-E23B63E02ABE}" dt="2018-10-10T06:33:08.014" v="223" actId="1076"/>
          <ac:picMkLst>
            <pc:docMk/>
            <pc:sldMk cId="3522463414" sldId="273"/>
            <ac:picMk id="4" creationId="{52B17339-8C67-416C-859C-307BCE967F7A}"/>
          </ac:picMkLst>
        </pc:picChg>
        <pc:picChg chg="add mod">
          <ac:chgData name="Rob Sewell" userId="c802df42025d5e1f" providerId="LiveId" clId="{D8EE9D51-0C74-4924-9939-E23B63E02ABE}" dt="2018-10-10T06:34:13.340" v="228" actId="1076"/>
          <ac:picMkLst>
            <pc:docMk/>
            <pc:sldMk cId="3522463414" sldId="273"/>
            <ac:picMk id="5" creationId="{84D27284-AC00-4367-825A-24F602386D55}"/>
          </ac:picMkLst>
        </pc:picChg>
        <pc:picChg chg="del">
          <ac:chgData name="Rob Sewell" userId="c802df42025d5e1f" providerId="LiveId" clId="{D8EE9D51-0C74-4924-9939-E23B63E02ABE}" dt="2018-10-10T06:31:34.205" v="206" actId="478"/>
          <ac:picMkLst>
            <pc:docMk/>
            <pc:sldMk cId="3522463414" sldId="273"/>
            <ac:picMk id="9" creationId="{8EBDDC37-9F96-4C5F-8E30-F2F3F54A2CEC}"/>
          </ac:picMkLst>
        </pc:picChg>
      </pc:sldChg>
      <pc:sldChg chg="modTransition">
        <pc:chgData name="Rob Sewell" userId="c802df42025d5e1f" providerId="LiveId" clId="{D8EE9D51-0C74-4924-9939-E23B63E02ABE}" dt="2018-10-10T06:23:20.958" v="201"/>
        <pc:sldMkLst>
          <pc:docMk/>
          <pc:sldMk cId="3450897045" sldId="280"/>
        </pc:sldMkLst>
      </pc:sldChg>
      <pc:sldChg chg="modSp modTransition">
        <pc:chgData name="Rob Sewell" userId="c802df42025d5e1f" providerId="LiveId" clId="{D8EE9D51-0C74-4924-9939-E23B63E02ABE}" dt="2018-10-10T06:23:20.958" v="201"/>
        <pc:sldMkLst>
          <pc:docMk/>
          <pc:sldMk cId="2646172602" sldId="282"/>
        </pc:sldMkLst>
        <pc:spChg chg="mod">
          <ac:chgData name="Rob Sewell" userId="c802df42025d5e1f" providerId="LiveId" clId="{D8EE9D51-0C74-4924-9939-E23B63E02ABE}" dt="2018-10-10T06:17:52.995" v="118" actId="1076"/>
          <ac:spMkLst>
            <pc:docMk/>
            <pc:sldMk cId="2646172602" sldId="282"/>
            <ac:spMk id="2" creationId="{00000000-0000-0000-0000-000000000000}"/>
          </ac:spMkLst>
        </pc:spChg>
        <pc:spChg chg="mod">
          <ac:chgData name="Rob Sewell" userId="c802df42025d5e1f" providerId="LiveId" clId="{D8EE9D51-0C74-4924-9939-E23B63E02ABE}" dt="2018-10-10T06:17:26.364" v="113" actId="1076"/>
          <ac:spMkLst>
            <pc:docMk/>
            <pc:sldMk cId="2646172602" sldId="282"/>
            <ac:spMk id="5" creationId="{00000000-0000-0000-0000-000000000000}"/>
          </ac:spMkLst>
        </pc:spChg>
        <pc:spChg chg="mod">
          <ac:chgData name="Rob Sewell" userId="c802df42025d5e1f" providerId="LiveId" clId="{D8EE9D51-0C74-4924-9939-E23B63E02ABE}" dt="2018-10-10T06:17:38.064" v="115" actId="1076"/>
          <ac:spMkLst>
            <pc:docMk/>
            <pc:sldMk cId="2646172602" sldId="282"/>
            <ac:spMk id="7" creationId="{00000000-0000-0000-0000-000000000000}"/>
          </ac:spMkLst>
        </pc:spChg>
      </pc:sldChg>
      <pc:sldChg chg="modTransition">
        <pc:chgData name="Rob Sewell" userId="c802df42025d5e1f" providerId="LiveId" clId="{D8EE9D51-0C74-4924-9939-E23B63E02ABE}" dt="2018-10-10T06:23:20.958" v="201"/>
        <pc:sldMkLst>
          <pc:docMk/>
          <pc:sldMk cId="3474579323" sldId="283"/>
        </pc:sldMkLst>
      </pc:sldChg>
      <pc:sldChg chg="modSp modTransition">
        <pc:chgData name="Rob Sewell" userId="c802df42025d5e1f" providerId="LiveId" clId="{D8EE9D51-0C74-4924-9939-E23B63E02ABE}" dt="2018-10-10T06:23:04.397" v="198"/>
        <pc:sldMkLst>
          <pc:docMk/>
          <pc:sldMk cId="505776925" sldId="285"/>
        </pc:sldMkLst>
        <pc:spChg chg="mod">
          <ac:chgData name="Rob Sewell" userId="c802df42025d5e1f" providerId="LiveId" clId="{D8EE9D51-0C74-4924-9939-E23B63E02ABE}" dt="2018-10-10T06:03:47.782" v="11" actId="20577"/>
          <ac:spMkLst>
            <pc:docMk/>
            <pc:sldMk cId="505776925" sldId="285"/>
            <ac:spMk id="3" creationId="{00000000-0000-0000-0000-000000000000}"/>
          </ac:spMkLst>
        </pc:spChg>
      </pc:sldChg>
      <pc:sldChg chg="modSp modTransition">
        <pc:chgData name="Rob Sewell" userId="c802df42025d5e1f" providerId="LiveId" clId="{D8EE9D51-0C74-4924-9939-E23B63E02ABE}" dt="2018-10-10T07:13:10.210" v="2604" actId="1076"/>
        <pc:sldMkLst>
          <pc:docMk/>
          <pc:sldMk cId="1803068995" sldId="287"/>
        </pc:sldMkLst>
        <pc:spChg chg="mod">
          <ac:chgData name="Rob Sewell" userId="c802df42025d5e1f" providerId="LiveId" clId="{D8EE9D51-0C74-4924-9939-E23B63E02ABE}" dt="2018-10-10T07:12:45.897" v="2594" actId="255"/>
          <ac:spMkLst>
            <pc:docMk/>
            <pc:sldMk cId="1803068995" sldId="287"/>
            <ac:spMk id="2" creationId="{00000000-0000-0000-0000-000000000000}"/>
          </ac:spMkLst>
        </pc:spChg>
        <pc:spChg chg="mod">
          <ac:chgData name="Rob Sewell" userId="c802df42025d5e1f" providerId="LiveId" clId="{D8EE9D51-0C74-4924-9939-E23B63E02ABE}" dt="2018-10-10T07:13:10.210" v="2604" actId="1076"/>
          <ac:spMkLst>
            <pc:docMk/>
            <pc:sldMk cId="1803068995" sldId="287"/>
            <ac:spMk id="3" creationId="{409DA359-F6FA-4005-AB5F-2A823243FB29}"/>
          </ac:spMkLst>
        </pc:spChg>
      </pc:sldChg>
      <pc:sldChg chg="add modTransition modAnim">
        <pc:chgData name="Rob Sewell" userId="c802df42025d5e1f" providerId="LiveId" clId="{D8EE9D51-0C74-4924-9939-E23B63E02ABE}" dt="2018-10-10T06:23:14.774" v="200"/>
        <pc:sldMkLst>
          <pc:docMk/>
          <pc:sldMk cId="3797974669" sldId="293"/>
        </pc:sldMkLst>
      </pc:sldChg>
      <pc:sldChg chg="addSp delSp modSp add">
        <pc:chgData name="Rob Sewell" userId="c802df42025d5e1f" providerId="LiveId" clId="{D8EE9D51-0C74-4924-9939-E23B63E02ABE}" dt="2018-10-10T07:11:50.719" v="2545" actId="1076"/>
        <pc:sldMkLst>
          <pc:docMk/>
          <pc:sldMk cId="2873187061" sldId="294"/>
        </pc:sldMkLst>
        <pc:spChg chg="del">
          <ac:chgData name="Rob Sewell" userId="c802df42025d5e1f" providerId="LiveId" clId="{D8EE9D51-0C74-4924-9939-E23B63E02ABE}" dt="2018-10-10T07:11:39.255" v="2541" actId="478"/>
          <ac:spMkLst>
            <pc:docMk/>
            <pc:sldMk cId="2873187061" sldId="294"/>
            <ac:spMk id="2" creationId="{00000000-0000-0000-0000-000000000000}"/>
          </ac:spMkLst>
        </pc:spChg>
        <pc:spChg chg="add del mod">
          <ac:chgData name="Rob Sewell" userId="c802df42025d5e1f" providerId="LiveId" clId="{D8EE9D51-0C74-4924-9939-E23B63E02ABE}" dt="2018-10-10T07:11:42.973" v="2543" actId="478"/>
          <ac:spMkLst>
            <pc:docMk/>
            <pc:sldMk cId="2873187061" sldId="294"/>
            <ac:spMk id="5" creationId="{89930BBE-F6DA-4C21-91BA-B3979AF326E4}"/>
          </ac:spMkLst>
        </pc:spChg>
        <pc:spChg chg="add">
          <ac:chgData name="Rob Sewell" userId="c802df42025d5e1f" providerId="LiveId" clId="{D8EE9D51-0C74-4924-9939-E23B63E02ABE}" dt="2018-10-10T07:11:39.723" v="2542"/>
          <ac:spMkLst>
            <pc:docMk/>
            <pc:sldMk cId="2873187061" sldId="294"/>
            <ac:spMk id="7" creationId="{373DD3D3-32D8-4BCE-90FB-43F9DD8D6BEE}"/>
          </ac:spMkLst>
        </pc:spChg>
        <pc:picChg chg="add mod">
          <ac:chgData name="Rob Sewell" userId="c802df42025d5e1f" providerId="LiveId" clId="{D8EE9D51-0C74-4924-9939-E23B63E02ABE}" dt="2018-10-10T07:11:50.719" v="2545" actId="1076"/>
          <ac:picMkLst>
            <pc:docMk/>
            <pc:sldMk cId="2873187061" sldId="294"/>
            <ac:picMk id="3" creationId="{6D7D8142-4628-4918-A975-964551DD2F99}"/>
          </ac:picMkLst>
        </pc:picChg>
      </pc:sldChg>
      <pc:sldChg chg="addSp delSp modSp add del modTransition">
        <pc:chgData name="Rob Sewell" userId="c802df42025d5e1f" providerId="LiveId" clId="{D8EE9D51-0C74-4924-9939-E23B63E02ABE}" dt="2018-10-10T06:45:19.412" v="286" actId="2696"/>
        <pc:sldMkLst>
          <pc:docMk/>
          <pc:sldMk cId="3296137792" sldId="296"/>
        </pc:sldMkLst>
        <pc:spChg chg="del">
          <ac:chgData name="Rob Sewell" userId="c802df42025d5e1f" providerId="LiveId" clId="{D8EE9D51-0C74-4924-9939-E23B63E02ABE}" dt="2018-10-10T06:35:02.294" v="259" actId="478"/>
          <ac:spMkLst>
            <pc:docMk/>
            <pc:sldMk cId="3296137792" sldId="296"/>
            <ac:spMk id="2" creationId="{00000000-0000-0000-0000-000000000000}"/>
          </ac:spMkLst>
        </pc:spChg>
        <pc:spChg chg="add del mod">
          <ac:chgData name="Rob Sewell" userId="c802df42025d5e1f" providerId="LiveId" clId="{D8EE9D51-0C74-4924-9939-E23B63E02ABE}" dt="2018-10-10T06:35:05.526" v="260" actId="478"/>
          <ac:spMkLst>
            <pc:docMk/>
            <pc:sldMk cId="3296137792" sldId="296"/>
            <ac:spMk id="6" creationId="{06856ABE-A556-418B-8787-53962B882AC0}"/>
          </ac:spMkLst>
        </pc:spChg>
        <pc:spChg chg="mod">
          <ac:chgData name="Rob Sewell" userId="c802df42025d5e1f" providerId="LiveId" clId="{D8EE9D51-0C74-4924-9939-E23B63E02ABE}" dt="2018-10-10T06:35:19.461" v="261" actId="1076"/>
          <ac:spMkLst>
            <pc:docMk/>
            <pc:sldMk cId="3296137792" sldId="296"/>
            <ac:spMk id="8" creationId="{98946231-A763-412A-A7A7-403BDA47FD3D}"/>
          </ac:spMkLst>
        </pc:spChg>
        <pc:spChg chg="add mod">
          <ac:chgData name="Rob Sewell" userId="c802df42025d5e1f" providerId="LiveId" clId="{D8EE9D51-0C74-4924-9939-E23B63E02ABE}" dt="2018-10-10T06:45:05.074" v="282" actId="20577"/>
          <ac:spMkLst>
            <pc:docMk/>
            <pc:sldMk cId="3296137792" sldId="296"/>
            <ac:spMk id="9" creationId="{B53B2F9C-DF80-4AF0-9E83-00E5FEE33E72}"/>
          </ac:spMkLst>
        </pc:spChg>
        <pc:picChg chg="del">
          <ac:chgData name="Rob Sewell" userId="c802df42025d5e1f" providerId="LiveId" clId="{D8EE9D51-0C74-4924-9939-E23B63E02ABE}" dt="2018-10-10T06:34:55.189" v="256" actId="478"/>
          <ac:picMkLst>
            <pc:docMk/>
            <pc:sldMk cId="3296137792" sldId="296"/>
            <ac:picMk id="4" creationId="{52B17339-8C67-416C-859C-307BCE967F7A}"/>
          </ac:picMkLst>
        </pc:picChg>
        <pc:picChg chg="mod">
          <ac:chgData name="Rob Sewell" userId="c802df42025d5e1f" providerId="LiveId" clId="{D8EE9D51-0C74-4924-9939-E23B63E02ABE}" dt="2018-10-10T06:35:33.465" v="262" actId="1076"/>
          <ac:picMkLst>
            <pc:docMk/>
            <pc:sldMk cId="3296137792" sldId="296"/>
            <ac:picMk id="5" creationId="{84D27284-AC00-4367-825A-24F602386D55}"/>
          </ac:picMkLst>
        </pc:picChg>
        <pc:picChg chg="add mod">
          <ac:chgData name="Rob Sewell" userId="c802df42025d5e1f" providerId="LiveId" clId="{D8EE9D51-0C74-4924-9939-E23B63E02ABE}" dt="2018-10-10T06:45:14.760" v="284" actId="1076"/>
          <ac:picMkLst>
            <pc:docMk/>
            <pc:sldMk cId="3296137792" sldId="296"/>
            <ac:picMk id="1026" creationId="{DCEB71B1-0E55-4B7C-8691-C3D14F270962}"/>
          </ac:picMkLst>
        </pc:picChg>
      </pc:sldChg>
      <pc:sldChg chg="delSp modSp add">
        <pc:chgData name="Rob Sewell" userId="c802df42025d5e1f" providerId="LiveId" clId="{D8EE9D51-0C74-4924-9939-E23B63E02ABE}" dt="2018-10-10T06:49:12.391" v="296" actId="1076"/>
        <pc:sldMkLst>
          <pc:docMk/>
          <pc:sldMk cId="1969031002" sldId="297"/>
        </pc:sldMkLst>
        <pc:spChg chg="del">
          <ac:chgData name="Rob Sewell" userId="c802df42025d5e1f" providerId="LiveId" clId="{D8EE9D51-0C74-4924-9939-E23B63E02ABE}" dt="2018-10-10T06:45:26.305" v="289" actId="478"/>
          <ac:spMkLst>
            <pc:docMk/>
            <pc:sldMk cId="1969031002" sldId="297"/>
            <ac:spMk id="8" creationId="{98946231-A763-412A-A7A7-403BDA47FD3D}"/>
          </ac:spMkLst>
        </pc:spChg>
        <pc:spChg chg="mod">
          <ac:chgData name="Rob Sewell" userId="c802df42025d5e1f" providerId="LiveId" clId="{D8EE9D51-0C74-4924-9939-E23B63E02ABE}" dt="2018-10-10T06:45:37.334" v="292" actId="1076"/>
          <ac:spMkLst>
            <pc:docMk/>
            <pc:sldMk cId="1969031002" sldId="297"/>
            <ac:spMk id="9" creationId="{B53B2F9C-DF80-4AF0-9E83-00E5FEE33E72}"/>
          </ac:spMkLst>
        </pc:spChg>
        <pc:picChg chg="del">
          <ac:chgData name="Rob Sewell" userId="c802df42025d5e1f" providerId="LiveId" clId="{D8EE9D51-0C74-4924-9939-E23B63E02ABE}" dt="2018-10-10T06:45:24.103" v="288" actId="478"/>
          <ac:picMkLst>
            <pc:docMk/>
            <pc:sldMk cId="1969031002" sldId="297"/>
            <ac:picMk id="5" creationId="{84D27284-AC00-4367-825A-24F602386D55}"/>
          </ac:picMkLst>
        </pc:picChg>
        <pc:picChg chg="mod">
          <ac:chgData name="Rob Sewell" userId="c802df42025d5e1f" providerId="LiveId" clId="{D8EE9D51-0C74-4924-9939-E23B63E02ABE}" dt="2018-10-10T06:49:12.391" v="296" actId="1076"/>
          <ac:picMkLst>
            <pc:docMk/>
            <pc:sldMk cId="1969031002" sldId="297"/>
            <ac:picMk id="1026" creationId="{DCEB71B1-0E55-4B7C-8691-C3D14F270962}"/>
          </ac:picMkLst>
        </pc:picChg>
      </pc:sldChg>
      <pc:sldChg chg="addSp delSp modSp add modTransition">
        <pc:chgData name="Rob Sewell" userId="c802df42025d5e1f" providerId="LiveId" clId="{D8EE9D51-0C74-4924-9939-E23B63E02ABE}" dt="2018-10-10T07:02:59.102" v="1203"/>
        <pc:sldMkLst>
          <pc:docMk/>
          <pc:sldMk cId="3666808808" sldId="298"/>
        </pc:sldMkLst>
        <pc:spChg chg="add mod">
          <ac:chgData name="Rob Sewell" userId="c802df42025d5e1f" providerId="LiveId" clId="{D8EE9D51-0C74-4924-9939-E23B63E02ABE}" dt="2018-10-10T06:50:00.749" v="303" actId="1076"/>
          <ac:spMkLst>
            <pc:docMk/>
            <pc:sldMk cId="3666808808" sldId="298"/>
            <ac:spMk id="3" creationId="{40BD572E-9E9C-4020-A175-0DFE86F1330B}"/>
          </ac:spMkLst>
        </pc:spChg>
        <pc:spChg chg="add del">
          <ac:chgData name="Rob Sewell" userId="c802df42025d5e1f" providerId="LiveId" clId="{D8EE9D51-0C74-4924-9939-E23B63E02ABE}" dt="2018-10-10T06:51:07.180" v="305"/>
          <ac:spMkLst>
            <pc:docMk/>
            <pc:sldMk cId="3666808808" sldId="298"/>
            <ac:spMk id="4" creationId="{10A5F17E-5F42-48AE-9A2F-2E75711782FA}"/>
          </ac:spMkLst>
        </pc:spChg>
        <pc:picChg chg="add">
          <ac:chgData name="Rob Sewell" userId="c802df42025d5e1f" providerId="LiveId" clId="{D8EE9D51-0C74-4924-9939-E23B63E02ABE}" dt="2018-10-10T06:49:23.019" v="299"/>
          <ac:picMkLst>
            <pc:docMk/>
            <pc:sldMk cId="3666808808" sldId="298"/>
            <ac:picMk id="2" creationId="{5CABEEEE-E23B-438D-A731-5271585A2B59}"/>
          </ac:picMkLst>
        </pc:picChg>
        <pc:picChg chg="add del mod">
          <ac:chgData name="Rob Sewell" userId="c802df42025d5e1f" providerId="LiveId" clId="{D8EE9D51-0C74-4924-9939-E23B63E02ABE}" dt="2018-10-10T06:52:00.494" v="313" actId="478"/>
          <ac:picMkLst>
            <pc:docMk/>
            <pc:sldMk cId="3666808808" sldId="298"/>
            <ac:picMk id="5" creationId="{4E29636E-FF07-4C8F-980B-AC7E6FF219D6}"/>
          </ac:picMkLst>
        </pc:picChg>
        <pc:picChg chg="del">
          <ac:chgData name="Rob Sewell" userId="c802df42025d5e1f" providerId="LiveId" clId="{D8EE9D51-0C74-4924-9939-E23B63E02ABE}" dt="2018-10-10T06:49:21.995" v="298" actId="478"/>
          <ac:picMkLst>
            <pc:docMk/>
            <pc:sldMk cId="3666808808" sldId="298"/>
            <ac:picMk id="1026" creationId="{DCEB71B1-0E55-4B7C-8691-C3D14F270962}"/>
          </ac:picMkLst>
        </pc:picChg>
      </pc:sldChg>
      <pc:sldChg chg="addSp delSp modSp add">
        <pc:chgData name="Rob Sewell" userId="c802df42025d5e1f" providerId="LiveId" clId="{D8EE9D51-0C74-4924-9939-E23B63E02ABE}" dt="2018-10-10T07:02:02.470" v="1202" actId="14100"/>
        <pc:sldMkLst>
          <pc:docMk/>
          <pc:sldMk cId="2790000668" sldId="300"/>
        </pc:sldMkLst>
        <pc:spChg chg="del">
          <ac:chgData name="Rob Sewell" userId="c802df42025d5e1f" providerId="LiveId" clId="{D8EE9D51-0C74-4924-9939-E23B63E02ABE}" dt="2018-10-10T07:01:54.228" v="1199" actId="478"/>
          <ac:spMkLst>
            <pc:docMk/>
            <pc:sldMk cId="2790000668" sldId="300"/>
            <ac:spMk id="3" creationId="{40BD572E-9E9C-4020-A175-0DFE86F1330B}"/>
          </ac:spMkLst>
        </pc:spChg>
        <pc:picChg chg="mod modCrop">
          <ac:chgData name="Rob Sewell" userId="c802df42025d5e1f" providerId="LiveId" clId="{D8EE9D51-0C74-4924-9939-E23B63E02ABE}" dt="2018-10-10T07:02:02.470" v="1202" actId="14100"/>
          <ac:picMkLst>
            <pc:docMk/>
            <pc:sldMk cId="2790000668" sldId="300"/>
            <ac:picMk id="2" creationId="{5CABEEEE-E23B-438D-A731-5271585A2B59}"/>
          </ac:picMkLst>
        </pc:picChg>
        <pc:picChg chg="add mod">
          <ac:chgData name="Rob Sewell" userId="c802df42025d5e1f" providerId="LiveId" clId="{D8EE9D51-0C74-4924-9939-E23B63E02ABE}" dt="2018-10-10T07:01:59.979" v="1201" actId="1076"/>
          <ac:picMkLst>
            <pc:docMk/>
            <pc:sldMk cId="2790000668" sldId="300"/>
            <ac:picMk id="5" creationId="{46F77651-573D-43E9-90A3-9A9DB5B6A43E}"/>
          </ac:picMkLst>
        </pc:picChg>
      </pc:sldChg>
      <pc:sldChg chg="add ord">
        <pc:chgData name="Rob Sewell" userId="c802df42025d5e1f" providerId="LiveId" clId="{D8EE9D51-0C74-4924-9939-E23B63E02ABE}" dt="2018-10-10T06:55:50.650" v="632"/>
        <pc:sldMkLst>
          <pc:docMk/>
          <pc:sldMk cId="951022378" sldId="302"/>
        </pc:sldMkLst>
      </pc:sldChg>
      <pc:sldChg chg="addSp delSp modSp add">
        <pc:chgData name="Rob Sewell" userId="c802df42025d5e1f" providerId="LiveId" clId="{D8EE9D51-0C74-4924-9939-E23B63E02ABE}" dt="2018-10-10T07:00:03.631" v="1194" actId="1076"/>
        <pc:sldMkLst>
          <pc:docMk/>
          <pc:sldMk cId="1308222970" sldId="303"/>
        </pc:sldMkLst>
        <pc:spChg chg="del">
          <ac:chgData name="Rob Sewell" userId="c802df42025d5e1f" providerId="LiveId" clId="{D8EE9D51-0C74-4924-9939-E23B63E02ABE}" dt="2018-10-10T06:59:55.872" v="1191" actId="478"/>
          <ac:spMkLst>
            <pc:docMk/>
            <pc:sldMk cId="1308222970" sldId="303"/>
            <ac:spMk id="3" creationId="{40BD572E-9E9C-4020-A175-0DFE86F1330B}"/>
          </ac:spMkLst>
        </pc:spChg>
        <pc:picChg chg="mod modCrop">
          <ac:chgData name="Rob Sewell" userId="c802df42025d5e1f" providerId="LiveId" clId="{D8EE9D51-0C74-4924-9939-E23B63E02ABE}" dt="2018-10-10T06:59:41.282" v="1187" actId="1076"/>
          <ac:picMkLst>
            <pc:docMk/>
            <pc:sldMk cId="1308222970" sldId="303"/>
            <ac:picMk id="2" creationId="{5CABEEEE-E23B-438D-A731-5271585A2B59}"/>
          </ac:picMkLst>
        </pc:picChg>
        <pc:picChg chg="add mod">
          <ac:chgData name="Rob Sewell" userId="c802df42025d5e1f" providerId="LiveId" clId="{D8EE9D51-0C74-4924-9939-E23B63E02ABE}" dt="2018-10-10T07:00:03.631" v="1194" actId="1076"/>
          <ac:picMkLst>
            <pc:docMk/>
            <pc:sldMk cId="1308222970" sldId="303"/>
            <ac:picMk id="7170" creationId="{BE8A46FB-1E03-4835-B36A-D35E7BCEEC7B}"/>
          </ac:picMkLst>
        </pc:picChg>
      </pc:sldChg>
      <pc:sldChg chg="add ord">
        <pc:chgData name="Rob Sewell" userId="c802df42025d5e1f" providerId="LiveId" clId="{D8EE9D51-0C74-4924-9939-E23B63E02ABE}" dt="2018-10-10T07:03:28.742" v="1206"/>
        <pc:sldMkLst>
          <pc:docMk/>
          <pc:sldMk cId="3066092798" sldId="304"/>
        </pc:sldMkLst>
      </pc:sldChg>
      <pc:sldChg chg="addSp delSp modSp add">
        <pc:chgData name="Rob Sewell" userId="c802df42025d5e1f" providerId="LiveId" clId="{D8EE9D51-0C74-4924-9939-E23B63E02ABE}" dt="2018-10-10T07:05:48.805" v="1718" actId="1076"/>
        <pc:sldMkLst>
          <pc:docMk/>
          <pc:sldMk cId="3890388024" sldId="305"/>
        </pc:sldMkLst>
        <pc:spChg chg="del">
          <ac:chgData name="Rob Sewell" userId="c802df42025d5e1f" providerId="LiveId" clId="{D8EE9D51-0C74-4924-9939-E23B63E02ABE}" dt="2018-10-10T07:05:39.043" v="1715" actId="478"/>
          <ac:spMkLst>
            <pc:docMk/>
            <pc:sldMk cId="3890388024" sldId="305"/>
            <ac:spMk id="3" creationId="{40BD572E-9E9C-4020-A175-0DFE86F1330B}"/>
          </ac:spMkLst>
        </pc:spChg>
        <pc:picChg chg="mod modCrop">
          <ac:chgData name="Rob Sewell" userId="c802df42025d5e1f" providerId="LiveId" clId="{D8EE9D51-0C74-4924-9939-E23B63E02ABE}" dt="2018-10-10T07:05:02.845" v="1712" actId="732"/>
          <ac:picMkLst>
            <pc:docMk/>
            <pc:sldMk cId="3890388024" sldId="305"/>
            <ac:picMk id="2" creationId="{5CABEEEE-E23B-438D-A731-5271585A2B59}"/>
          </ac:picMkLst>
        </pc:picChg>
        <pc:picChg chg="add mod">
          <ac:chgData name="Rob Sewell" userId="c802df42025d5e1f" providerId="LiveId" clId="{D8EE9D51-0C74-4924-9939-E23B63E02ABE}" dt="2018-10-10T07:05:48.805" v="1718" actId="1076"/>
          <ac:picMkLst>
            <pc:docMk/>
            <pc:sldMk cId="3890388024" sldId="305"/>
            <ac:picMk id="9218" creationId="{945B986A-B113-4AFE-8D53-26287F51FD39}"/>
          </ac:picMkLst>
        </pc:picChg>
      </pc:sldChg>
      <pc:sldChg chg="add ord">
        <pc:chgData name="Rob Sewell" userId="c802df42025d5e1f" providerId="LiveId" clId="{D8EE9D51-0C74-4924-9939-E23B63E02ABE}" dt="2018-10-10T07:05:55.850" v="1720"/>
        <pc:sldMkLst>
          <pc:docMk/>
          <pc:sldMk cId="1771431591" sldId="306"/>
        </pc:sldMkLst>
      </pc:sldChg>
      <pc:sldChg chg="addSp delSp modSp add">
        <pc:chgData name="Rob Sewell" userId="c802df42025d5e1f" providerId="LiveId" clId="{D8EE9D51-0C74-4924-9939-E23B63E02ABE}" dt="2018-10-10T07:08:24.243" v="2160" actId="14100"/>
        <pc:sldMkLst>
          <pc:docMk/>
          <pc:sldMk cId="3925645213" sldId="307"/>
        </pc:sldMkLst>
        <pc:spChg chg="del">
          <ac:chgData name="Rob Sewell" userId="c802df42025d5e1f" providerId="LiveId" clId="{D8EE9D51-0C74-4924-9939-E23B63E02ABE}" dt="2018-10-10T07:08:16.772" v="2158" actId="478"/>
          <ac:spMkLst>
            <pc:docMk/>
            <pc:sldMk cId="3925645213" sldId="307"/>
            <ac:spMk id="3" creationId="{40BD572E-9E9C-4020-A175-0DFE86F1330B}"/>
          </ac:spMkLst>
        </pc:spChg>
        <pc:picChg chg="mod modCrop">
          <ac:chgData name="Rob Sewell" userId="c802df42025d5e1f" providerId="LiveId" clId="{D8EE9D51-0C74-4924-9939-E23B63E02ABE}" dt="2018-10-10T07:07:43.825" v="2152" actId="1076"/>
          <ac:picMkLst>
            <pc:docMk/>
            <pc:sldMk cId="3925645213" sldId="307"/>
            <ac:picMk id="2" creationId="{5CABEEEE-E23B-438D-A731-5271585A2B59}"/>
          </ac:picMkLst>
        </pc:picChg>
        <pc:picChg chg="add mod">
          <ac:chgData name="Rob Sewell" userId="c802df42025d5e1f" providerId="LiveId" clId="{D8EE9D51-0C74-4924-9939-E23B63E02ABE}" dt="2018-10-10T07:08:24.243" v="2160" actId="14100"/>
          <ac:picMkLst>
            <pc:docMk/>
            <pc:sldMk cId="3925645213" sldId="307"/>
            <ac:picMk id="11266" creationId="{EB293894-D9D8-44B6-8855-91CF5A94A609}"/>
          </ac:picMkLst>
        </pc:picChg>
      </pc:sldChg>
      <pc:sldChg chg="add ord">
        <pc:chgData name="Rob Sewell" userId="c802df42025d5e1f" providerId="LiveId" clId="{D8EE9D51-0C74-4924-9939-E23B63E02ABE}" dt="2018-10-10T07:08:30.814" v="2162"/>
        <pc:sldMkLst>
          <pc:docMk/>
          <pc:sldMk cId="116294031" sldId="308"/>
        </pc:sldMkLst>
      </pc:sldChg>
      <pc:sldChg chg="addSp delSp modSp add">
        <pc:chgData name="Rob Sewell" userId="c802df42025d5e1f" providerId="LiveId" clId="{D8EE9D51-0C74-4924-9939-E23B63E02ABE}" dt="2018-10-10T07:10:22.923" v="2539" actId="1076"/>
        <pc:sldMkLst>
          <pc:docMk/>
          <pc:sldMk cId="1815792710" sldId="309"/>
        </pc:sldMkLst>
        <pc:spChg chg="del">
          <ac:chgData name="Rob Sewell" userId="c802df42025d5e1f" providerId="LiveId" clId="{D8EE9D51-0C74-4924-9939-E23B63E02ABE}" dt="2018-10-10T07:08:43.160" v="2164" actId="478"/>
          <ac:spMkLst>
            <pc:docMk/>
            <pc:sldMk cId="1815792710" sldId="309"/>
            <ac:spMk id="3" creationId="{40BD572E-9E9C-4020-A175-0DFE86F1330B}"/>
          </ac:spMkLst>
        </pc:spChg>
        <pc:picChg chg="mod modCrop">
          <ac:chgData name="Rob Sewell" userId="c802df42025d5e1f" providerId="LiveId" clId="{D8EE9D51-0C74-4924-9939-E23B63E02ABE}" dt="2018-10-10T07:09:28.535" v="2534" actId="1076"/>
          <ac:picMkLst>
            <pc:docMk/>
            <pc:sldMk cId="1815792710" sldId="309"/>
            <ac:picMk id="2" creationId="{5CABEEEE-E23B-438D-A731-5271585A2B59}"/>
          </ac:picMkLst>
        </pc:picChg>
        <pc:picChg chg="add mod">
          <ac:chgData name="Rob Sewell" userId="c802df42025d5e1f" providerId="LiveId" clId="{D8EE9D51-0C74-4924-9939-E23B63E02ABE}" dt="2018-10-10T07:10:22.923" v="2539" actId="1076"/>
          <ac:picMkLst>
            <pc:docMk/>
            <pc:sldMk cId="1815792710" sldId="309"/>
            <ac:picMk id="13314" creationId="{AB500E11-62B9-459D-8D4F-6E8F1C3A3550}"/>
          </ac:picMkLst>
        </pc:picChg>
      </pc:sldChg>
      <pc:sldChg chg="addSp modSp add">
        <pc:chgData name="Rob Sewell" userId="c802df42025d5e1f" providerId="LiveId" clId="{D8EE9D51-0C74-4924-9939-E23B63E02ABE}" dt="2018-10-10T09:37:19.238" v="2691" actId="255"/>
        <pc:sldMkLst>
          <pc:docMk/>
          <pc:sldMk cId="3807496300" sldId="310"/>
        </pc:sldMkLst>
        <pc:spChg chg="add mod">
          <ac:chgData name="Rob Sewell" userId="c802df42025d5e1f" providerId="LiveId" clId="{D8EE9D51-0C74-4924-9939-E23B63E02ABE}" dt="2018-10-10T09:37:19.238" v="2691" actId="255"/>
          <ac:spMkLst>
            <pc:docMk/>
            <pc:sldMk cId="3807496300" sldId="310"/>
            <ac:spMk id="3" creationId="{C4A16EC0-16E6-42DA-B2B0-EB1D2289A28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ynd.com/blog/five-factor-testin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680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958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005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255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249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718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041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215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580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92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40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02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955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PowerShell Gallery is not for testing!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1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919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614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53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Good tests can…</a:t>
            </a:r>
          </a:p>
          <a:p>
            <a:pPr marL="0" indent="0">
              <a:buNone/>
            </a:pPr>
            <a:endParaRPr lang="en-GB" sz="800" dirty="0"/>
          </a:p>
          <a:p>
            <a:r>
              <a:rPr lang="en-GB" sz="1200" dirty="0"/>
              <a:t>Verify the code is working correctly</a:t>
            </a:r>
          </a:p>
          <a:p>
            <a:r>
              <a:rPr lang="en-GB" sz="1200" dirty="0"/>
              <a:t>Prevent future regressions</a:t>
            </a:r>
          </a:p>
          <a:p>
            <a:r>
              <a:rPr lang="en-GB" sz="1200" dirty="0"/>
              <a:t>Document the code’s behaviour</a:t>
            </a:r>
          </a:p>
          <a:p>
            <a:r>
              <a:rPr lang="en-GB" sz="1200" dirty="0"/>
              <a:t>Provide design guidance</a:t>
            </a:r>
          </a:p>
          <a:p>
            <a:r>
              <a:rPr lang="en-GB" sz="1200" dirty="0"/>
              <a:t>Support refactoring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https://www.devmynd.com/blog/five-factor-testing/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69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67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55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05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WoodyandKleiny/videos/233476763989513/?t=109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019" y="6093297"/>
            <a:ext cx="3611217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1844824"/>
            <a:ext cx="8276456" cy="935038"/>
          </a:xfrm>
        </p:spPr>
        <p:txBody>
          <a:bodyPr>
            <a:noAutofit/>
          </a:bodyPr>
          <a:lstStyle/>
          <a:p>
            <a:r>
              <a:rPr lang="en-GB" sz="72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Continuous Delivery For Modules to the PowerShell Gallery</a:t>
            </a:r>
          </a:p>
          <a:p>
            <a:endParaRPr lang="de-DE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10255152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PowerShell Module?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405780" y="1700808"/>
            <a:ext cx="11623304" cy="383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Ps1 scripts EVERYWHERE!!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54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Use functionality in other scripts</a:t>
            </a:r>
            <a:endParaRPr lang="en-GB" sz="5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Share them internally or externally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54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Modularity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54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Only export functions user needs</a:t>
            </a:r>
          </a:p>
        </p:txBody>
      </p:sp>
    </p:spTree>
    <p:extLst>
      <p:ext uri="{BB962C8B-B14F-4D97-AF65-F5344CB8AC3E}">
        <p14:creationId xmlns:p14="http://schemas.microsoft.com/office/powerpoint/2010/main" val="381664804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895112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PowerShell Gallery?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5F8A6-DD68-434C-AC7E-077A04509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150" y="1268760"/>
            <a:ext cx="5849531" cy="51845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9159EE-71CE-49CD-BC9B-FE0AA1A2BC0A}"/>
              </a:ext>
            </a:extLst>
          </p:cNvPr>
          <p:cNvSpPr/>
          <p:nvPr/>
        </p:nvSpPr>
        <p:spPr>
          <a:xfrm>
            <a:off x="8902724" y="3212976"/>
            <a:ext cx="31213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i="1" dirty="0">
                <a:latin typeface="AppleStorm" panose="02000603000000000000" pitchFamily="50" charset="0"/>
              </a:rPr>
              <a:t>#</a:t>
            </a:r>
            <a:r>
              <a:rPr lang="en-GB" sz="5400" b="1" i="1" dirty="0" err="1">
                <a:latin typeface="AppleStorm" panose="02000603000000000000" pitchFamily="50" charset="0"/>
              </a:rPr>
              <a:t>SadJoey</a:t>
            </a:r>
            <a:endParaRPr lang="en-GB" sz="5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D0B33F-4CC0-47EB-A98D-BABAE0D58C92}"/>
              </a:ext>
            </a:extLst>
          </p:cNvPr>
          <p:cNvSpPr/>
          <p:nvPr/>
        </p:nvSpPr>
        <p:spPr>
          <a:xfrm>
            <a:off x="45740" y="3140968"/>
            <a:ext cx="31213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i="1" dirty="0">
                <a:latin typeface="AppleStorm" panose="02000603000000000000" pitchFamily="50" charset="0"/>
              </a:rPr>
              <a:t>#</a:t>
            </a:r>
            <a:r>
              <a:rPr lang="en-GB" sz="5400" b="1" i="1" dirty="0" err="1">
                <a:latin typeface="AppleStorm" panose="02000603000000000000" pitchFamily="50" charset="0"/>
              </a:rPr>
              <a:t>SadJoey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88221542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895112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PowerShell Gallery?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1341884" y="1628800"/>
            <a:ext cx="10441160" cy="4974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Public or Private </a:t>
            </a:r>
            <a:r>
              <a:rPr lang="en-GB" sz="4400" b="1" i="1" dirty="0" err="1">
                <a:solidFill>
                  <a:srgbClr val="00B0F0"/>
                </a:solidFill>
                <a:latin typeface="AppleStorm" panose="02000603000000000000" pitchFamily="50" charset="0"/>
              </a:rPr>
              <a:t>Nuget</a:t>
            </a:r>
            <a: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 Repository</a:t>
            </a:r>
            <a:b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Share your Modules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4400" b="1" i="1" dirty="0">
              <a:solidFill>
                <a:srgbClr val="7030A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Make them easier to find</a:t>
            </a:r>
            <a:b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Centralise deployment of Modules</a:t>
            </a:r>
            <a:b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09529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Plaster?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765820" y="1268760"/>
            <a:ext cx="10873208" cy="591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8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Reusability</a:t>
            </a:r>
            <a:br>
              <a:rPr lang="en-GB" sz="48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48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Parametrisation</a:t>
            </a:r>
            <a:br>
              <a:rPr lang="en-GB" sz="48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8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8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Organisational requirements</a:t>
            </a:r>
            <a:br>
              <a:rPr lang="en-GB" sz="48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8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8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If you are doing it more than once automate it </a:t>
            </a:r>
            <a:r>
              <a:rPr lang="en-GB" sz="4800" b="1" i="1" dirty="0">
                <a:solidFill>
                  <a:srgbClr val="FFFF0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90762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Pester?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333771" y="1196752"/>
            <a:ext cx="11855053" cy="5471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Verify the code is working correctly</a:t>
            </a:r>
            <a:b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Provide design guidance - Support Refactoring</a:t>
            </a:r>
            <a:b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Document the code’s behaviour</a:t>
            </a:r>
            <a:b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If you are doing it more than once automate it </a:t>
            </a:r>
            <a:r>
              <a:rPr lang="en-GB" sz="4400" b="1" i="1" dirty="0">
                <a:solidFill>
                  <a:srgbClr val="FFFF0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1329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6870776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latin typeface="ViAppleStorm"/>
              </a:rPr>
              <a:t>Visual Studio Online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17339-8C67-416C-859C-307BCE967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466" y="1700808"/>
            <a:ext cx="6211891" cy="4320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D27284-AC00-4367-825A-24F602386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7220" y="1431678"/>
            <a:ext cx="8783943" cy="4589610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98946231-A763-412A-A7A7-403BDA47FD3D}"/>
              </a:ext>
            </a:extLst>
          </p:cNvPr>
          <p:cNvSpPr txBox="1">
            <a:spLocks/>
          </p:cNvSpPr>
          <p:nvPr/>
        </p:nvSpPr>
        <p:spPr>
          <a:xfrm>
            <a:off x="13295212" y="0"/>
            <a:ext cx="8712968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Visual Studio Team Services</a:t>
            </a:r>
          </a:p>
        </p:txBody>
      </p:sp>
    </p:spTree>
    <p:extLst>
      <p:ext uri="{BB962C8B-B14F-4D97-AF65-F5344CB8AC3E}">
        <p14:creationId xmlns:p14="http://schemas.microsoft.com/office/powerpoint/2010/main" val="352246341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D27284-AC00-4367-825A-24F602386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1556792"/>
            <a:ext cx="8783943" cy="4589610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98946231-A763-412A-A7A7-403BDA47FD3D}"/>
              </a:ext>
            </a:extLst>
          </p:cNvPr>
          <p:cNvSpPr txBox="1">
            <a:spLocks/>
          </p:cNvSpPr>
          <p:nvPr/>
        </p:nvSpPr>
        <p:spPr>
          <a:xfrm>
            <a:off x="1737928" y="116632"/>
            <a:ext cx="8712968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Visual Studio Team Services</a:t>
            </a:r>
          </a:p>
        </p:txBody>
      </p:sp>
      <p:pic>
        <p:nvPicPr>
          <p:cNvPr id="1026" name="Picture 2" descr="https://azurecomcdn.azureedge.net/cvt-d1f9191f0befd8fbf9d8a25b3c12335de80a8841830b89cc42f6b8509381b029/images/page/services/devops/hero-images/index-hero.jpg">
            <a:extLst>
              <a:ext uri="{FF2B5EF4-FFF2-40B4-BE49-F238E27FC236}">
                <a16:creationId xmlns:a16="http://schemas.microsoft.com/office/drawing/2014/main" id="{DCEB71B1-0E55-4B7C-8691-C3D14F270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7220" y="1556792"/>
            <a:ext cx="4680086" cy="401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13007180" y="0"/>
            <a:ext cx="8712968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</p:spTree>
    <p:extLst>
      <p:ext uri="{BB962C8B-B14F-4D97-AF65-F5344CB8AC3E}">
        <p14:creationId xmlns:p14="http://schemas.microsoft.com/office/powerpoint/2010/main" val="3296137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zurecomcdn.azureedge.net/cvt-d1f9191f0befd8fbf9d8a25b3c12335de80a8841830b89cc42f6b8509381b029/images/page/services/devops/hero-images/index-hero.jpg">
            <a:extLst>
              <a:ext uri="{FF2B5EF4-FFF2-40B4-BE49-F238E27FC236}">
                <a16:creationId xmlns:a16="http://schemas.microsoft.com/office/drawing/2014/main" id="{DCEB71B1-0E55-4B7C-8691-C3D14F270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104" y="1344960"/>
            <a:ext cx="5544616" cy="476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</p:spTree>
    <p:extLst>
      <p:ext uri="{BB962C8B-B14F-4D97-AF65-F5344CB8AC3E}">
        <p14:creationId xmlns:p14="http://schemas.microsoft.com/office/powerpoint/2010/main" val="196903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81" y="1396404"/>
            <a:ext cx="11460261" cy="40651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BD572E-9E9C-4020-A175-0DFE86F1330B}"/>
              </a:ext>
            </a:extLst>
          </p:cNvPr>
          <p:cNvSpPr/>
          <p:nvPr/>
        </p:nvSpPr>
        <p:spPr>
          <a:xfrm>
            <a:off x="574759" y="5733256"/>
            <a:ext cx="110393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/>
              <a:t>https://azure.microsoft.com/en-us/services/devops/</a:t>
            </a:r>
          </a:p>
        </p:txBody>
      </p:sp>
    </p:spTree>
    <p:extLst>
      <p:ext uri="{BB962C8B-B14F-4D97-AF65-F5344CB8AC3E}">
        <p14:creationId xmlns:p14="http://schemas.microsoft.com/office/powerpoint/2010/main" val="366680880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" r="65138" b="48633"/>
          <a:stretch/>
        </p:blipFill>
        <p:spPr>
          <a:xfrm>
            <a:off x="7585332" y="1315580"/>
            <a:ext cx="3906841" cy="2041412"/>
          </a:xfrm>
          <a:prstGeom prst="rect">
            <a:avLst/>
          </a:prstGeom>
        </p:spPr>
      </p:pic>
      <p:pic>
        <p:nvPicPr>
          <p:cNvPr id="5" name="Picture 2" descr="https://azurecomcdn.azureedge.net/cvt-d1f9191f0befd8fbf9d8a25b3c12335de80a8841830b89cc42f6b8509381b029/images/page/services/devops/hero-images/boards-hero.jpg">
            <a:extLst>
              <a:ext uri="{FF2B5EF4-FFF2-40B4-BE49-F238E27FC236}">
                <a16:creationId xmlns:a16="http://schemas.microsoft.com/office/drawing/2014/main" id="{46F77651-573D-43E9-90A3-9A9DB5B6A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1321224"/>
            <a:ext cx="6768752" cy="481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000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 (although Chrissy calls me Beard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)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 dirty="0">
                <a:latin typeface="AppleStorm" panose="02000603000000000000" pitchFamily="50" charset="0"/>
              </a:rPr>
              <a:t>! </a:t>
            </a: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</a:t>
            </a:r>
            <a:r>
              <a:rPr lang="en-GB" sz="3200" b="1" i="1" dirty="0" err="1">
                <a:latin typeface="AppleStorm" panose="02000603000000000000" pitchFamily="50" charset="0"/>
              </a:rPr>
              <a:t>PsConfEU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PsConfAsia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PSSaturdays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PSMondays</a:t>
            </a:r>
            <a:r>
              <a:rPr lang="en-GB" sz="3200" b="1" i="1" dirty="0">
                <a:latin typeface="AppleStorm" panose="02000603000000000000" pitchFamily="50" charset="0"/>
              </a:rPr>
              <a:t>, User Groups PowerShell and SQL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PowerShell VG, PowerShell Conference EU Organiser, </a:t>
            </a:r>
            <a:r>
              <a:rPr lang="en-GB" sz="3200" b="1" i="1" dirty="0" err="1">
                <a:latin typeface="AppleStorm" panose="02000603000000000000" pitchFamily="50" charset="0"/>
              </a:rPr>
              <a:t>PSDayUK</a:t>
            </a:r>
            <a:r>
              <a:rPr lang="en-GB" sz="3200" b="1" i="1" dirty="0">
                <a:latin typeface="AppleStorm" panose="02000603000000000000" pitchFamily="50" charset="0"/>
              </a:rPr>
              <a:t> Organiser, SQL South West , SQL Sat Exeter , dbatools, dbachecks, MVP</a:t>
            </a:r>
          </a:p>
        </p:txBody>
      </p:sp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81" y="1396404"/>
            <a:ext cx="11460261" cy="40651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BD572E-9E9C-4020-A175-0DFE86F1330B}"/>
              </a:ext>
            </a:extLst>
          </p:cNvPr>
          <p:cNvSpPr/>
          <p:nvPr/>
        </p:nvSpPr>
        <p:spPr>
          <a:xfrm>
            <a:off x="574759" y="5733256"/>
            <a:ext cx="110393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/>
              <a:t>https://azure.microsoft.com/en-us/services/devops/</a:t>
            </a:r>
          </a:p>
        </p:txBody>
      </p:sp>
    </p:spTree>
    <p:extLst>
      <p:ext uri="{BB962C8B-B14F-4D97-AF65-F5344CB8AC3E}">
        <p14:creationId xmlns:p14="http://schemas.microsoft.com/office/powerpoint/2010/main" val="951022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45359" r="65175" b="-260"/>
          <a:stretch/>
        </p:blipFill>
        <p:spPr>
          <a:xfrm>
            <a:off x="7462564" y="1245270"/>
            <a:ext cx="4102957" cy="2291742"/>
          </a:xfrm>
          <a:prstGeom prst="rect">
            <a:avLst/>
          </a:prstGeom>
        </p:spPr>
      </p:pic>
      <p:pic>
        <p:nvPicPr>
          <p:cNvPr id="7170" name="Picture 2" descr="https://azurecomcdn.azureedge.net/cvt-d1f9191f0befd8fbf9d8a25b3c12335de80a8841830b89cc42f6b8509381b029/images/page/services/devops/hero-images/testplans-hero.jpg">
            <a:extLst>
              <a:ext uri="{FF2B5EF4-FFF2-40B4-BE49-F238E27FC236}">
                <a16:creationId xmlns:a16="http://schemas.microsoft.com/office/drawing/2014/main" id="{BE8A46FB-1E03-4835-B36A-D35E7BCEE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1245270"/>
            <a:ext cx="6170651" cy="489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222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81" y="1396404"/>
            <a:ext cx="11460261" cy="40651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BD572E-9E9C-4020-A175-0DFE86F1330B}"/>
              </a:ext>
            </a:extLst>
          </p:cNvPr>
          <p:cNvSpPr/>
          <p:nvPr/>
        </p:nvSpPr>
        <p:spPr>
          <a:xfrm>
            <a:off x="574759" y="5733256"/>
            <a:ext cx="110393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/>
              <a:t>https://azure.microsoft.com/en-us/services/devops/</a:t>
            </a:r>
          </a:p>
        </p:txBody>
      </p:sp>
    </p:spTree>
    <p:extLst>
      <p:ext uri="{BB962C8B-B14F-4D97-AF65-F5344CB8AC3E}">
        <p14:creationId xmlns:p14="http://schemas.microsoft.com/office/powerpoint/2010/main" val="3066092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697" t="2" r="-137" b="45090"/>
          <a:stretch/>
        </p:blipFill>
        <p:spPr>
          <a:xfrm>
            <a:off x="7668000" y="1396404"/>
            <a:ext cx="4176000" cy="2232000"/>
          </a:xfrm>
          <a:prstGeom prst="rect">
            <a:avLst/>
          </a:prstGeom>
        </p:spPr>
      </p:pic>
      <p:pic>
        <p:nvPicPr>
          <p:cNvPr id="9218" name="Picture 2" descr="https://azurecomcdn.azureedge.net/cvt-d1f9191f0befd8fbf9d8a25b3c12335de80a8841830b89cc42f6b8509381b029/images/page/services/devops/hero-images/repos-hero.jpg">
            <a:extLst>
              <a:ext uri="{FF2B5EF4-FFF2-40B4-BE49-F238E27FC236}">
                <a16:creationId xmlns:a16="http://schemas.microsoft.com/office/drawing/2014/main" id="{945B986A-B113-4AFE-8D53-26287F51F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1396404"/>
            <a:ext cx="6515754" cy="383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388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81" y="1396404"/>
            <a:ext cx="11460261" cy="40651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BD572E-9E9C-4020-A175-0DFE86F1330B}"/>
              </a:ext>
            </a:extLst>
          </p:cNvPr>
          <p:cNvSpPr/>
          <p:nvPr/>
        </p:nvSpPr>
        <p:spPr>
          <a:xfrm>
            <a:off x="574759" y="5733256"/>
            <a:ext cx="110393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/>
              <a:t>https://azure.microsoft.com/en-us/services/devops/</a:t>
            </a:r>
          </a:p>
        </p:txBody>
      </p:sp>
    </p:spTree>
    <p:extLst>
      <p:ext uri="{BB962C8B-B14F-4D97-AF65-F5344CB8AC3E}">
        <p14:creationId xmlns:p14="http://schemas.microsoft.com/office/powerpoint/2010/main" val="1771431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04" t="51576" r="33461" b="-1171"/>
          <a:stretch/>
        </p:blipFill>
        <p:spPr>
          <a:xfrm>
            <a:off x="7822604" y="1340768"/>
            <a:ext cx="3924000" cy="2016000"/>
          </a:xfrm>
          <a:prstGeom prst="rect">
            <a:avLst/>
          </a:prstGeom>
        </p:spPr>
      </p:pic>
      <p:pic>
        <p:nvPicPr>
          <p:cNvPr id="11266" name="Picture 2" descr="https://azurecomcdn.azureedge.net/cvt-d1f9191f0befd8fbf9d8a25b3c12335de80a8841830b89cc42f6b8509381b029/images/page/services/devops/hero-images/artifacts-hero.jpg">
            <a:extLst>
              <a:ext uri="{FF2B5EF4-FFF2-40B4-BE49-F238E27FC236}">
                <a16:creationId xmlns:a16="http://schemas.microsoft.com/office/drawing/2014/main" id="{EB293894-D9D8-44B6-8855-91CF5A94A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84" y="1340768"/>
            <a:ext cx="701475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645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81" y="1396404"/>
            <a:ext cx="11460261" cy="40651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BD572E-9E9C-4020-A175-0DFE86F1330B}"/>
              </a:ext>
            </a:extLst>
          </p:cNvPr>
          <p:cNvSpPr/>
          <p:nvPr/>
        </p:nvSpPr>
        <p:spPr>
          <a:xfrm>
            <a:off x="574759" y="5733256"/>
            <a:ext cx="110393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/>
              <a:t>https://azure.microsoft.com/en-us/services/devops/</a:t>
            </a:r>
          </a:p>
        </p:txBody>
      </p:sp>
    </p:spTree>
    <p:extLst>
      <p:ext uri="{BB962C8B-B14F-4D97-AF65-F5344CB8AC3E}">
        <p14:creationId xmlns:p14="http://schemas.microsoft.com/office/powerpoint/2010/main" val="116294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3B2F9C-DF80-4AF0-9E83-00E5FEE33E72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BEEEE-E23B-438D-A731-5271585A2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04" t="1" r="33147" b="50404"/>
          <a:stretch/>
        </p:blipFill>
        <p:spPr>
          <a:xfrm>
            <a:off x="7678588" y="1340768"/>
            <a:ext cx="3960000" cy="2016000"/>
          </a:xfrm>
          <a:prstGeom prst="rect">
            <a:avLst/>
          </a:prstGeom>
        </p:spPr>
      </p:pic>
      <p:pic>
        <p:nvPicPr>
          <p:cNvPr id="13314" name="Picture 2" descr="https://azurecomcdn.azureedge.net/cvt-d1f9191f0befd8fbf9d8a25b3c12335de80a8841830b89cc42f6b8509381b029/images/page/services/devops/hero-images/pipelines-hero.jpg">
            <a:extLst>
              <a:ext uri="{FF2B5EF4-FFF2-40B4-BE49-F238E27FC236}">
                <a16:creationId xmlns:a16="http://schemas.microsoft.com/office/drawing/2014/main" id="{AB500E11-62B9-459D-8D4F-6E8F1C3A3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1340768"/>
            <a:ext cx="6382059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792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6CB798-FB60-406E-AF01-0BABD33BBA5D}"/>
              </a:ext>
            </a:extLst>
          </p:cNvPr>
          <p:cNvSpPr txBox="1"/>
          <p:nvPr/>
        </p:nvSpPr>
        <p:spPr>
          <a:xfrm>
            <a:off x="2494012" y="5877272"/>
            <a:ext cx="698477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i="1" dirty="0">
                <a:latin typeface="ViAppleStorm"/>
              </a:rPr>
              <a:t>https://azure.microsoft.com/en-us/services/devops/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7D8142-4628-4918-A975-964551DD2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1268760"/>
            <a:ext cx="10430081" cy="410240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373DD3D3-32D8-4BCE-90FB-43F9DD8D6BEE}"/>
              </a:ext>
            </a:extLst>
          </p:cNvPr>
          <p:cNvSpPr txBox="1">
            <a:spLocks/>
          </p:cNvSpPr>
          <p:nvPr/>
        </p:nvSpPr>
        <p:spPr>
          <a:xfrm>
            <a:off x="3574132" y="116632"/>
            <a:ext cx="5616624" cy="1224136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Ubuntu Mono" panose="020B0509030602030204" pitchFamily="49" charset="0"/>
              </a:defRPr>
            </a:lvl1pPr>
          </a:lstStyle>
          <a:p>
            <a:r>
              <a:rPr lang="en-GB" sz="6000" b="1" i="1" dirty="0">
                <a:latin typeface="ViAppleStorm"/>
              </a:rPr>
              <a:t>Azure DevOps</a:t>
            </a:r>
          </a:p>
        </p:txBody>
      </p:sp>
    </p:spTree>
    <p:extLst>
      <p:ext uri="{BB962C8B-B14F-4D97-AF65-F5344CB8AC3E}">
        <p14:creationId xmlns:p14="http://schemas.microsoft.com/office/powerpoint/2010/main" val="287318706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7788" y="332656"/>
            <a:ext cx="13537504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5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to do with Azure DevOps?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477788" y="829619"/>
            <a:ext cx="11089232" cy="602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0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Unit Test with Build Step on merge to Development</a:t>
            </a:r>
            <a:br>
              <a:rPr lang="en-GB" sz="40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Update Module Number</a:t>
            </a:r>
            <a:br>
              <a:rPr lang="en-GB" sz="40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0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Sign Code with Certificate using Secure Files</a:t>
            </a:r>
            <a:br>
              <a:rPr lang="en-GB" sz="40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40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0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Publish to Gallery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6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C00000"/>
                </a:solidFill>
                <a:latin typeface="AppleStorm" panose="02000603000000000000" pitchFamily="50" charset="0"/>
              </a:rPr>
              <a:t>If you are doing it more than once automate it </a:t>
            </a:r>
            <a:r>
              <a:rPr lang="en-GB" sz="3600" b="1" i="1" dirty="0">
                <a:solidFill>
                  <a:srgbClr val="C0000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endParaRPr lang="en-GB" sz="3600" b="1" i="1" dirty="0">
              <a:solidFill>
                <a:srgbClr val="C000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689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3529" y="1793534"/>
            <a:ext cx="11665296" cy="4587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5400" b="1" i="1" dirty="0">
                <a:latin typeface="AppleStorm" panose="02000603000000000000" pitchFamily="50" charset="0"/>
              </a:rPr>
              <a:t> 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5400" b="1" i="1" dirty="0">
                <a:latin typeface="AppleStorm" panose="02000603000000000000" pitchFamily="50" charset="0"/>
              </a:rPr>
              <a:t> Drink Coffee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5400" b="1" i="1" dirty="0">
                <a:latin typeface="AppleStorm" panose="02000603000000000000" pitchFamily="50" charset="0"/>
              </a:rPr>
              <a:t> Learn Loads at Polar Conf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5400" b="1" i="1" dirty="0">
                <a:latin typeface="AppleStorm" panose="02000603000000000000" pitchFamily="50" charset="0"/>
              </a:rPr>
              <a:t> Create Continuous Delivery Process for Delivering Modules to the PowerShell Gallery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D23AD3-AB60-460A-99BA-479BAABAAA41}"/>
              </a:ext>
            </a:extLst>
          </p:cNvPr>
          <p:cNvSpPr/>
          <p:nvPr/>
        </p:nvSpPr>
        <p:spPr>
          <a:xfrm>
            <a:off x="2926060" y="2492896"/>
            <a:ext cx="48958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b="1" i="1" dirty="0">
                <a:highlight>
                  <a:srgbClr val="000000"/>
                </a:highlight>
                <a:latin typeface="AppleStorm" panose="02000603000000000000" pitchFamily="50" charset="0"/>
              </a:rPr>
              <a:t>Appropriate Liquid</a:t>
            </a:r>
            <a:endParaRPr lang="en-GB" sz="48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Hey Beardy – Enough Talk!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049759">
            <a:off x="1632749" y="2152869"/>
            <a:ext cx="684076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916832"/>
            <a:ext cx="23144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74310" y="142499"/>
            <a:ext cx="4222204" cy="778098"/>
          </a:xfrm>
        </p:spPr>
        <p:txBody>
          <a:bodyPr>
            <a:normAutofit fontScale="90000"/>
          </a:bodyPr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4294967295"/>
          </p:nvPr>
        </p:nvSpPr>
        <p:spPr>
          <a:xfrm>
            <a:off x="8361363" y="6237288"/>
            <a:ext cx="3827462" cy="563562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9836" y="908720"/>
            <a:ext cx="107291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Continuous Delivery of PowerShell Module to the Gallery is easy</a:t>
            </a:r>
            <a:b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r>
              <a:rPr lang="en-GB" sz="44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Plaster can template your module framework </a:t>
            </a:r>
            <a:endParaRPr lang="en-GB" sz="44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r>
              <a:rPr lang="en-GB" sz="44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44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Azure DevOps is free</a:t>
            </a:r>
          </a:p>
          <a:p>
            <a:r>
              <a:rPr lang="en-GB" sz="44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Have Fun – Create some modules today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07674"/>
            <a:ext cx="2891049" cy="41241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579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build="p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019" y="6093297"/>
            <a:ext cx="3611217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1844824"/>
            <a:ext cx="8276456" cy="935038"/>
          </a:xfrm>
        </p:spPr>
        <p:txBody>
          <a:bodyPr>
            <a:noAutofit/>
          </a:bodyPr>
          <a:lstStyle/>
          <a:p>
            <a:r>
              <a:rPr lang="en-GB" sz="72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Continuous Delivery For Modules to the PowerShell Gallery</a:t>
            </a:r>
          </a:p>
          <a:p>
            <a:endParaRPr lang="de-DE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409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 (although Chrissy calls me Beard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)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 dirty="0">
                <a:latin typeface="AppleStorm" panose="02000603000000000000" pitchFamily="50" charset="0"/>
              </a:rPr>
              <a:t>! </a:t>
            </a: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</a:t>
            </a:r>
            <a:r>
              <a:rPr lang="en-GB" sz="3200" b="1" i="1" dirty="0" err="1">
                <a:latin typeface="AppleStorm" panose="02000603000000000000" pitchFamily="50" charset="0"/>
              </a:rPr>
              <a:t>PsConfEU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PsConfAsia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PSSaturdays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PSMondays</a:t>
            </a:r>
            <a:r>
              <a:rPr lang="en-GB" sz="3200" b="1" i="1" dirty="0">
                <a:latin typeface="AppleStorm" panose="02000603000000000000" pitchFamily="50" charset="0"/>
              </a:rPr>
              <a:t>, User Groups PowerShell and SQL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PowerShell VG, PowerShell Conference EU Organiser, </a:t>
            </a:r>
            <a:r>
              <a:rPr lang="en-GB" sz="3200" b="1" i="1" dirty="0" err="1">
                <a:latin typeface="AppleStorm" panose="02000603000000000000" pitchFamily="50" charset="0"/>
              </a:rPr>
              <a:t>PSDayUK</a:t>
            </a:r>
            <a:r>
              <a:rPr lang="en-GB" sz="3200" b="1" i="1" dirty="0">
                <a:latin typeface="AppleStorm" panose="02000603000000000000" pitchFamily="50" charset="0"/>
              </a:rPr>
              <a:t> Organiser, SQL South West , SQL Sat Exeter , dbatools, dbachecks, MVP</a:t>
            </a:r>
          </a:p>
        </p:txBody>
      </p:sp>
    </p:spTree>
    <p:extLst>
      <p:ext uri="{BB962C8B-B14F-4D97-AF65-F5344CB8AC3E}">
        <p14:creationId xmlns:p14="http://schemas.microsoft.com/office/powerpoint/2010/main" val="40029280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3529" y="1793534"/>
            <a:ext cx="11665296" cy="4587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5400" b="1" i="1" dirty="0">
                <a:latin typeface="AppleStorm" panose="02000603000000000000" pitchFamily="50" charset="0"/>
              </a:rPr>
              <a:t> 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5400" b="1" i="1" dirty="0">
                <a:latin typeface="AppleStorm" panose="02000603000000000000" pitchFamily="50" charset="0"/>
              </a:rPr>
              <a:t> Drink Coffee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5400" b="1" i="1" dirty="0">
                <a:latin typeface="AppleStorm" panose="02000603000000000000" pitchFamily="50" charset="0"/>
              </a:rPr>
              <a:t> Learn Loads at Polar Conf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5400" b="1" i="1" dirty="0">
                <a:latin typeface="AppleStorm" panose="02000603000000000000" pitchFamily="50" charset="0"/>
              </a:rPr>
              <a:t> Create Continuous Delivery Process for Delivering Modules to the PowerShell Gallery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D23AD3-AB60-460A-99BA-479BAABAAA41}"/>
              </a:ext>
            </a:extLst>
          </p:cNvPr>
          <p:cNvSpPr/>
          <p:nvPr/>
        </p:nvSpPr>
        <p:spPr>
          <a:xfrm>
            <a:off x="2926060" y="2492896"/>
            <a:ext cx="48958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b="1" i="1" dirty="0">
                <a:highlight>
                  <a:srgbClr val="000000"/>
                </a:highlight>
                <a:latin typeface="AppleStorm" panose="02000603000000000000" pitchFamily="50" charset="0"/>
              </a:rPr>
              <a:t>Appropriate Liquid</a:t>
            </a:r>
            <a:endParaRPr lang="en-GB" sz="48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1741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E277-F581-4E05-BD70-0D989E4A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A16EC0-16E6-42DA-B2B0-EB1D2289A281}"/>
              </a:ext>
            </a:extLst>
          </p:cNvPr>
          <p:cNvSpPr/>
          <p:nvPr/>
        </p:nvSpPr>
        <p:spPr>
          <a:xfrm>
            <a:off x="2133972" y="3059668"/>
            <a:ext cx="77269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hlinkClick r:id="rId2"/>
              </a:rPr>
              <a:t>https://www.facebook.com/WoodyandKleiny/videos/233476763989513/?t=109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749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do we need?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405780" y="1388441"/>
            <a:ext cx="11161240" cy="253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Plaster – Install-Module Plaster</a:t>
            </a:r>
            <a:b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Pester – Install-Module Pester </a:t>
            </a:r>
            <a:b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ECC65-79FA-4DA4-87E6-E57826E2210B}"/>
              </a:ext>
            </a:extLst>
          </p:cNvPr>
          <p:cNvSpPr/>
          <p:nvPr/>
        </p:nvSpPr>
        <p:spPr>
          <a:xfrm>
            <a:off x="1018911" y="3924969"/>
            <a:ext cx="105481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(Need to take ownership and remove existing Pester folder first)</a:t>
            </a:r>
          </a:p>
          <a:p>
            <a:endParaRPr lang="en-GB" sz="2400" b="1" i="1" dirty="0">
              <a:solidFill>
                <a:srgbClr val="FF0000"/>
              </a:solidFill>
              <a:latin typeface="AppleStorm" panose="02000603000000000000" pitchFamily="50" charset="0"/>
            </a:endParaRPr>
          </a:p>
          <a:p>
            <a:r>
              <a:rPr lang="en-GB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Or use -</a:t>
            </a:r>
            <a:r>
              <a:rPr lang="en-GB" sz="2400" b="1" i="1" dirty="0" err="1">
                <a:solidFill>
                  <a:srgbClr val="FF0000"/>
                </a:solidFill>
                <a:latin typeface="AppleStorm" panose="02000603000000000000" pitchFamily="50" charset="0"/>
              </a:rPr>
              <a:t>SkipPublisherCheck</a:t>
            </a:r>
            <a:endParaRPr lang="en-GB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do we need?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3932" y="5733256"/>
            <a:ext cx="87479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We won‘t have time for much detail!!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405780" y="1388441"/>
            <a:ext cx="11161240" cy="436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Plaster – Install-Module Plaster</a:t>
            </a:r>
            <a:br>
              <a:rPr lang="en-GB" sz="44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Pester – Install-Module Pester </a:t>
            </a:r>
            <a:b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GitHub Account</a:t>
            </a:r>
            <a:br>
              <a:rPr lang="en-GB" sz="44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44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44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Azure DevOps account</a:t>
            </a:r>
          </a:p>
        </p:txBody>
      </p:sp>
    </p:spTree>
    <p:extLst>
      <p:ext uri="{BB962C8B-B14F-4D97-AF65-F5344CB8AC3E}">
        <p14:creationId xmlns:p14="http://schemas.microsoft.com/office/powerpoint/2010/main" val="3797974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860</TotalTime>
  <Words>659</Words>
  <Application>Microsoft Office PowerPoint</Application>
  <PresentationFormat>Custom</PresentationFormat>
  <Paragraphs>156</Paragraphs>
  <Slides>32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AppleStorm</vt:lpstr>
      <vt:lpstr>Arial</vt:lpstr>
      <vt:lpstr>Consolas</vt:lpstr>
      <vt:lpstr>Corbel</vt:lpstr>
      <vt:lpstr>Roboto Black</vt:lpstr>
      <vt:lpstr>Roboto Condensed</vt:lpstr>
      <vt:lpstr>Ubuntu Mono</vt:lpstr>
      <vt:lpstr>ViAppleStorm</vt:lpstr>
      <vt:lpstr>Wingdings</vt:lpstr>
      <vt:lpstr>Chalkboard 16x9</vt:lpstr>
      <vt:lpstr>PowerPoint Presentation</vt:lpstr>
      <vt:lpstr>speaker questionnaire</vt:lpstr>
      <vt:lpstr>TODAY’s TO DO LIST</vt:lpstr>
      <vt:lpstr>PowerPoint Presentation</vt:lpstr>
      <vt:lpstr>speaker questionnaire</vt:lpstr>
      <vt:lpstr>TODAY’s TO DO LIST</vt:lpstr>
      <vt:lpstr>PowerPoint Presentation</vt:lpstr>
      <vt:lpstr>What do we need?</vt:lpstr>
      <vt:lpstr>What do we need?</vt:lpstr>
      <vt:lpstr>Why PowerShell Module?</vt:lpstr>
      <vt:lpstr>Why PowerShell Gallery?</vt:lpstr>
      <vt:lpstr>Why PowerShell Gallery?</vt:lpstr>
      <vt:lpstr>Why Plaster?</vt:lpstr>
      <vt:lpstr>Why Pester?</vt:lpstr>
      <vt:lpstr>Visual Studio Online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to do with Azure DevOps?</vt:lpstr>
      <vt:lpstr>Hey Beardy – Enough Talk!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44</cp:revision>
  <dcterms:created xsi:type="dcterms:W3CDTF">2017-05-28T09:19:37Z</dcterms:created>
  <dcterms:modified xsi:type="dcterms:W3CDTF">2018-10-13T11:49:12Z</dcterms:modified>
</cp:coreProperties>
</file>