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70" r:id="rId2"/>
    <p:sldId id="261" r:id="rId3"/>
    <p:sldId id="290" r:id="rId4"/>
    <p:sldId id="291" r:id="rId5"/>
    <p:sldId id="271" r:id="rId6"/>
    <p:sldId id="285" r:id="rId7"/>
    <p:sldId id="292" r:id="rId8"/>
    <p:sldId id="286" r:id="rId9"/>
    <p:sldId id="288" r:id="rId10"/>
    <p:sldId id="287" r:id="rId11"/>
    <p:sldId id="289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54045" autoAdjust="0"/>
  </p:normalViewPr>
  <p:slideViewPr>
    <p:cSldViewPr>
      <p:cViewPr varScale="1">
        <p:scale>
          <a:sx n="61" d="100"/>
          <a:sy n="61" d="100"/>
        </p:scale>
        <p:origin x="2244" y="78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EF444546-862A-42E7-9964-068014E9D7C8}"/>
    <pc:docChg chg="custSel addSld delSld modSld">
      <pc:chgData name="Rob Sewell" userId="c802df42025d5e1f" providerId="LiveId" clId="{EF444546-862A-42E7-9964-068014E9D7C8}" dt="2018-05-09T16:46:02.721" v="694" actId="2696"/>
      <pc:docMkLst>
        <pc:docMk/>
      </pc:docMkLst>
      <pc:sldChg chg="modNotesTx">
        <pc:chgData name="Rob Sewell" userId="c802df42025d5e1f" providerId="LiveId" clId="{EF444546-862A-42E7-9964-068014E9D7C8}" dt="2018-05-09T16:39:29.611" v="524" actId="20577"/>
        <pc:sldMkLst>
          <pc:docMk/>
          <pc:sldMk cId="1160534513" sldId="286"/>
        </pc:sldMkLst>
      </pc:sldChg>
      <pc:sldChg chg="addSp delSp modSp add del setBg modAnim">
        <pc:chgData name="Rob Sewell" userId="c802df42025d5e1f" providerId="LiveId" clId="{EF444546-862A-42E7-9964-068014E9D7C8}" dt="2018-05-09T16:36:53.337" v="337" actId="2696"/>
        <pc:sldMkLst>
          <pc:docMk/>
          <pc:sldMk cId="169753551" sldId="293"/>
        </pc:sldMkLst>
        <pc:spChg chg="add mod topLvl">
          <ac:chgData name="Rob Sewell" userId="c802df42025d5e1f" providerId="LiveId" clId="{EF444546-862A-42E7-9964-068014E9D7C8}" dt="2018-05-09T16:31:01.185" v="331"/>
          <ac:spMkLst>
            <pc:docMk/>
            <pc:sldMk cId="169753551" sldId="293"/>
            <ac:spMk id="5" creationId="{3D805864-468C-4D49-9C45-498985BB83A5}"/>
          </ac:spMkLst>
        </pc:spChg>
        <pc:spChg chg="add mod">
          <ac:chgData name="Rob Sewell" userId="c802df42025d5e1f" providerId="LiveId" clId="{EF444546-862A-42E7-9964-068014E9D7C8}" dt="2018-05-09T16:31:01.129" v="303"/>
          <ac:spMkLst>
            <pc:docMk/>
            <pc:sldMk cId="169753551" sldId="293"/>
            <ac:spMk id="6" creationId="{5B52B3C9-7531-433F-943E-2CB594AB971C}"/>
          </ac:spMkLst>
        </pc:spChg>
        <pc:spChg chg="add mod">
          <ac:chgData name="Rob Sewell" userId="c802df42025d5e1f" providerId="LiveId" clId="{EF444546-862A-42E7-9964-068014E9D7C8}" dt="2018-05-09T16:31:01.129" v="303"/>
          <ac:spMkLst>
            <pc:docMk/>
            <pc:sldMk cId="169753551" sldId="293"/>
            <ac:spMk id="7" creationId="{05A134E6-AD0F-45AC-86AE-81F35BB8E285}"/>
          </ac:spMkLst>
        </pc:spChg>
        <pc:spChg chg="add mod">
          <ac:chgData name="Rob Sewell" userId="c802df42025d5e1f" providerId="LiveId" clId="{EF444546-862A-42E7-9964-068014E9D7C8}" dt="2018-05-09T16:31:01.129" v="303"/>
          <ac:spMkLst>
            <pc:docMk/>
            <pc:sldMk cId="169753551" sldId="293"/>
            <ac:spMk id="8" creationId="{E8A31E4D-2228-4499-9F04-07502C6BC959}"/>
          </ac:spMkLst>
        </pc:spChg>
        <pc:spChg chg="add mod">
          <ac:chgData name="Rob Sewell" userId="c802df42025d5e1f" providerId="LiveId" clId="{EF444546-862A-42E7-9964-068014E9D7C8}" dt="2018-05-09T16:31:01.129" v="303"/>
          <ac:spMkLst>
            <pc:docMk/>
            <pc:sldMk cId="169753551" sldId="293"/>
            <ac:spMk id="9" creationId="{E033F0C6-8DC6-4B6F-B71B-683B16B59527}"/>
          </ac:spMkLst>
        </pc:spChg>
        <pc:spChg chg="add mod">
          <ac:chgData name="Rob Sewell" userId="c802df42025d5e1f" providerId="LiveId" clId="{EF444546-862A-42E7-9964-068014E9D7C8}" dt="2018-05-09T16:31:01.129" v="303"/>
          <ac:spMkLst>
            <pc:docMk/>
            <pc:sldMk cId="169753551" sldId="293"/>
            <ac:spMk id="10" creationId="{BDF27445-0FE8-44E8-9E88-5B504270E367}"/>
          </ac:spMkLst>
        </pc:spChg>
        <pc:spChg chg="add del mod">
          <ac:chgData name="Rob Sewell" userId="c802df42025d5e1f" providerId="LiveId" clId="{EF444546-862A-42E7-9964-068014E9D7C8}" dt="2018-05-09T16:31:01.187" v="336"/>
          <ac:spMkLst>
            <pc:docMk/>
            <pc:sldMk cId="169753551" sldId="293"/>
            <ac:spMk id="11" creationId="{EDAF29ED-1B6E-43F2-B5EB-5C84D0DF58BC}"/>
          </ac:spMkLst>
        </pc:spChg>
        <pc:spChg chg="add mod">
          <ac:chgData name="Rob Sewell" userId="c802df42025d5e1f" providerId="LiveId" clId="{EF444546-862A-42E7-9964-068014E9D7C8}" dt="2018-05-09T16:31:01.186" v="334"/>
          <ac:spMkLst>
            <pc:docMk/>
            <pc:sldMk cId="169753551" sldId="293"/>
            <ac:spMk id="12" creationId="{9EE22233-0C45-41F0-9B3E-C616CB3BF193}"/>
          </ac:spMkLst>
        </pc:spChg>
        <pc:grpChg chg="add del mod">
          <ac:chgData name="Rob Sewell" userId="c802df42025d5e1f" providerId="LiveId" clId="{EF444546-862A-42E7-9964-068014E9D7C8}" dt="2018-05-09T16:31:01.185" v="331"/>
          <ac:grpSpMkLst>
            <pc:docMk/>
            <pc:sldMk cId="169753551" sldId="293"/>
            <ac:grpSpMk id="15" creationId="{2BDA1D02-75BD-4DF6-B48A-8DCA0A53F3DF}"/>
          </ac:grpSpMkLst>
        </pc:grpChg>
        <pc:picChg chg="add mod">
          <ac:chgData name="Rob Sewell" userId="c802df42025d5e1f" providerId="LiveId" clId="{EF444546-862A-42E7-9964-068014E9D7C8}" dt="2018-05-09T16:31:01.108" v="284"/>
          <ac:picMkLst>
            <pc:docMk/>
            <pc:sldMk cId="169753551" sldId="293"/>
            <ac:picMk id="2" creationId="{878A8551-3967-4171-9F36-AD84377D0A68}"/>
          </ac:picMkLst>
        </pc:picChg>
        <pc:picChg chg="add mod topLvl">
          <ac:chgData name="Rob Sewell" userId="c802df42025d5e1f" providerId="LiveId" clId="{EF444546-862A-42E7-9964-068014E9D7C8}" dt="2018-05-09T16:31:01.185" v="331"/>
          <ac:picMkLst>
            <pc:docMk/>
            <pc:sldMk cId="169753551" sldId="293"/>
            <ac:picMk id="4" creationId="{F1E2A06E-05B8-41E7-B6B9-625757F78E19}"/>
          </ac:picMkLst>
        </pc:picChg>
        <pc:picChg chg="add mod">
          <ac:chgData name="Rob Sewell" userId="c802df42025d5e1f" providerId="LiveId" clId="{EF444546-862A-42E7-9964-068014E9D7C8}" dt="2018-05-09T16:31:01.186" v="334"/>
          <ac:picMkLst>
            <pc:docMk/>
            <pc:sldMk cId="169753551" sldId="293"/>
            <ac:picMk id="14" creationId="{D098FFFF-2654-4FF5-A3FE-246286007E21}"/>
          </ac:picMkLst>
        </pc:picChg>
      </pc:sldChg>
      <pc:sldChg chg="addSp delSp modSp add del setBg modAnim">
        <pc:chgData name="Rob Sewell" userId="c802df42025d5e1f" providerId="LiveId" clId="{EF444546-862A-42E7-9964-068014E9D7C8}" dt="2018-05-09T16:46:02.721" v="694" actId="2696"/>
        <pc:sldMkLst>
          <pc:docMk/>
          <pc:sldMk cId="889177891" sldId="293"/>
        </pc:sldMkLst>
        <pc:spChg chg="add mod topLvl">
          <ac:chgData name="Rob Sewell" userId="c802df42025d5e1f" providerId="LiveId" clId="{EF444546-862A-42E7-9964-068014E9D7C8}" dt="2018-05-09T16:44:06.587" v="688"/>
          <ac:spMkLst>
            <pc:docMk/>
            <pc:sldMk cId="889177891" sldId="293"/>
            <ac:spMk id="5" creationId="{0FF435AC-EC3C-44C7-A6FB-0101C161B953}"/>
          </ac:spMkLst>
        </pc:spChg>
        <pc:spChg chg="add mod">
          <ac:chgData name="Rob Sewell" userId="c802df42025d5e1f" providerId="LiveId" clId="{EF444546-862A-42E7-9964-068014E9D7C8}" dt="2018-05-09T16:44:06.524" v="660"/>
          <ac:spMkLst>
            <pc:docMk/>
            <pc:sldMk cId="889177891" sldId="293"/>
            <ac:spMk id="6" creationId="{EA603D63-1A49-4630-A99B-843E34EBAACD}"/>
          </ac:spMkLst>
        </pc:spChg>
        <pc:spChg chg="add mod">
          <ac:chgData name="Rob Sewell" userId="c802df42025d5e1f" providerId="LiveId" clId="{EF444546-862A-42E7-9964-068014E9D7C8}" dt="2018-05-09T16:44:06.524" v="660"/>
          <ac:spMkLst>
            <pc:docMk/>
            <pc:sldMk cId="889177891" sldId="293"/>
            <ac:spMk id="7" creationId="{23489E9B-FE21-46DE-969D-60E157EB9519}"/>
          </ac:spMkLst>
        </pc:spChg>
        <pc:spChg chg="add mod">
          <ac:chgData name="Rob Sewell" userId="c802df42025d5e1f" providerId="LiveId" clId="{EF444546-862A-42E7-9964-068014E9D7C8}" dt="2018-05-09T16:44:06.524" v="660"/>
          <ac:spMkLst>
            <pc:docMk/>
            <pc:sldMk cId="889177891" sldId="293"/>
            <ac:spMk id="8" creationId="{391D07CE-0BD2-4D28-9167-05F36962EC9B}"/>
          </ac:spMkLst>
        </pc:spChg>
        <pc:spChg chg="add mod">
          <ac:chgData name="Rob Sewell" userId="c802df42025d5e1f" providerId="LiveId" clId="{EF444546-862A-42E7-9964-068014E9D7C8}" dt="2018-05-09T16:44:06.524" v="660"/>
          <ac:spMkLst>
            <pc:docMk/>
            <pc:sldMk cId="889177891" sldId="293"/>
            <ac:spMk id="9" creationId="{7EF7EB47-9D2F-49B3-935C-8B76BA72BEDF}"/>
          </ac:spMkLst>
        </pc:spChg>
        <pc:spChg chg="add mod">
          <ac:chgData name="Rob Sewell" userId="c802df42025d5e1f" providerId="LiveId" clId="{EF444546-862A-42E7-9964-068014E9D7C8}" dt="2018-05-09T16:44:06.524" v="660"/>
          <ac:spMkLst>
            <pc:docMk/>
            <pc:sldMk cId="889177891" sldId="293"/>
            <ac:spMk id="10" creationId="{1E88F881-0B68-4F5D-A0C4-2EEE95CDAD1C}"/>
          </ac:spMkLst>
        </pc:spChg>
        <pc:spChg chg="add del mod">
          <ac:chgData name="Rob Sewell" userId="c802df42025d5e1f" providerId="LiveId" clId="{EF444546-862A-42E7-9964-068014E9D7C8}" dt="2018-05-09T16:44:06.590" v="693"/>
          <ac:spMkLst>
            <pc:docMk/>
            <pc:sldMk cId="889177891" sldId="293"/>
            <ac:spMk id="11" creationId="{F86BE2FD-CB1E-4336-B6EE-51300E4BF601}"/>
          </ac:spMkLst>
        </pc:spChg>
        <pc:spChg chg="add mod">
          <ac:chgData name="Rob Sewell" userId="c802df42025d5e1f" providerId="LiveId" clId="{EF444546-862A-42E7-9964-068014E9D7C8}" dt="2018-05-09T16:44:06.589" v="691"/>
          <ac:spMkLst>
            <pc:docMk/>
            <pc:sldMk cId="889177891" sldId="293"/>
            <ac:spMk id="12" creationId="{00629C1B-34DB-4A52-AC70-D6BD90D64640}"/>
          </ac:spMkLst>
        </pc:spChg>
        <pc:grpChg chg="add del mod">
          <ac:chgData name="Rob Sewell" userId="c802df42025d5e1f" providerId="LiveId" clId="{EF444546-862A-42E7-9964-068014E9D7C8}" dt="2018-05-09T16:44:06.587" v="688"/>
          <ac:grpSpMkLst>
            <pc:docMk/>
            <pc:sldMk cId="889177891" sldId="293"/>
            <ac:grpSpMk id="15" creationId="{FECE846B-7BDE-4E34-85A4-22CD14298336}"/>
          </ac:grpSpMkLst>
        </pc:grpChg>
        <pc:picChg chg="add mod">
          <ac:chgData name="Rob Sewell" userId="c802df42025d5e1f" providerId="LiveId" clId="{EF444546-862A-42E7-9964-068014E9D7C8}" dt="2018-05-09T16:44:06.490" v="641"/>
          <ac:picMkLst>
            <pc:docMk/>
            <pc:sldMk cId="889177891" sldId="293"/>
            <ac:picMk id="2" creationId="{7AF3011C-E424-4A68-BF02-2A70CEE40892}"/>
          </ac:picMkLst>
        </pc:picChg>
        <pc:picChg chg="add mod topLvl">
          <ac:chgData name="Rob Sewell" userId="c802df42025d5e1f" providerId="LiveId" clId="{EF444546-862A-42E7-9964-068014E9D7C8}" dt="2018-05-09T16:44:06.587" v="688"/>
          <ac:picMkLst>
            <pc:docMk/>
            <pc:sldMk cId="889177891" sldId="293"/>
            <ac:picMk id="4" creationId="{8AD3BC45-4814-44AB-ACE3-BE9EC025A454}"/>
          </ac:picMkLst>
        </pc:picChg>
        <pc:picChg chg="add mod">
          <ac:chgData name="Rob Sewell" userId="c802df42025d5e1f" providerId="LiveId" clId="{EF444546-862A-42E7-9964-068014E9D7C8}" dt="2018-05-09T16:44:06.589" v="691"/>
          <ac:picMkLst>
            <pc:docMk/>
            <pc:sldMk cId="889177891" sldId="293"/>
            <ac:picMk id="14" creationId="{0E1651E6-2A67-453E-87AB-A2B5A93911BE}"/>
          </ac:picMkLst>
        </pc:picChg>
      </pc:sldChg>
      <pc:sldChg chg="addSp delSp modSp add del setBg modAnim">
        <pc:chgData name="Rob Sewell" userId="c802df42025d5e1f" providerId="LiveId" clId="{EF444546-862A-42E7-9964-068014E9D7C8}" dt="2018-05-09T16:44:00.055" v="525" actId="2696"/>
        <pc:sldMkLst>
          <pc:docMk/>
          <pc:sldMk cId="3610547660" sldId="293"/>
        </pc:sldMkLst>
        <pc:spChg chg="add mod topLvl">
          <ac:chgData name="Rob Sewell" userId="c802df42025d5e1f" providerId="LiveId" clId="{EF444546-862A-42E7-9964-068014E9D7C8}" dt="2018-05-09T16:37:00.637" v="500"/>
          <ac:spMkLst>
            <pc:docMk/>
            <pc:sldMk cId="3610547660" sldId="293"/>
            <ac:spMk id="5" creationId="{B2746E75-1C38-4E7A-8155-AF07811DB7C6}"/>
          </ac:spMkLst>
        </pc:spChg>
        <pc:spChg chg="add mod">
          <ac:chgData name="Rob Sewell" userId="c802df42025d5e1f" providerId="LiveId" clId="{EF444546-862A-42E7-9964-068014E9D7C8}" dt="2018-05-09T16:37:00.579" v="472"/>
          <ac:spMkLst>
            <pc:docMk/>
            <pc:sldMk cId="3610547660" sldId="293"/>
            <ac:spMk id="6" creationId="{9F3F8B97-2D9C-4330-8B43-34EA0E3E726F}"/>
          </ac:spMkLst>
        </pc:spChg>
        <pc:spChg chg="add mod">
          <ac:chgData name="Rob Sewell" userId="c802df42025d5e1f" providerId="LiveId" clId="{EF444546-862A-42E7-9964-068014E9D7C8}" dt="2018-05-09T16:37:00.579" v="472"/>
          <ac:spMkLst>
            <pc:docMk/>
            <pc:sldMk cId="3610547660" sldId="293"/>
            <ac:spMk id="7" creationId="{80C0F93D-54DA-43B5-9446-1069FD181921}"/>
          </ac:spMkLst>
        </pc:spChg>
        <pc:spChg chg="add mod">
          <ac:chgData name="Rob Sewell" userId="c802df42025d5e1f" providerId="LiveId" clId="{EF444546-862A-42E7-9964-068014E9D7C8}" dt="2018-05-09T16:37:00.579" v="472"/>
          <ac:spMkLst>
            <pc:docMk/>
            <pc:sldMk cId="3610547660" sldId="293"/>
            <ac:spMk id="8" creationId="{2A56501C-8DEA-42EA-B41C-6200359B17D0}"/>
          </ac:spMkLst>
        </pc:spChg>
        <pc:spChg chg="add mod">
          <ac:chgData name="Rob Sewell" userId="c802df42025d5e1f" providerId="LiveId" clId="{EF444546-862A-42E7-9964-068014E9D7C8}" dt="2018-05-09T16:37:00.579" v="472"/>
          <ac:spMkLst>
            <pc:docMk/>
            <pc:sldMk cId="3610547660" sldId="293"/>
            <ac:spMk id="9" creationId="{B9779584-3D92-4BB3-9025-8D619929BCF4}"/>
          </ac:spMkLst>
        </pc:spChg>
        <pc:spChg chg="add mod">
          <ac:chgData name="Rob Sewell" userId="c802df42025d5e1f" providerId="LiveId" clId="{EF444546-862A-42E7-9964-068014E9D7C8}" dt="2018-05-09T16:37:00.579" v="472"/>
          <ac:spMkLst>
            <pc:docMk/>
            <pc:sldMk cId="3610547660" sldId="293"/>
            <ac:spMk id="10" creationId="{AF4022DE-60C8-4E51-B6D5-53D47595B1BD}"/>
          </ac:spMkLst>
        </pc:spChg>
        <pc:spChg chg="add del mod">
          <ac:chgData name="Rob Sewell" userId="c802df42025d5e1f" providerId="LiveId" clId="{EF444546-862A-42E7-9964-068014E9D7C8}" dt="2018-05-09T16:37:00.639" v="505"/>
          <ac:spMkLst>
            <pc:docMk/>
            <pc:sldMk cId="3610547660" sldId="293"/>
            <ac:spMk id="11" creationId="{8C354C48-8EE1-4D7B-9639-96969E29D90F}"/>
          </ac:spMkLst>
        </pc:spChg>
        <pc:spChg chg="add mod">
          <ac:chgData name="Rob Sewell" userId="c802df42025d5e1f" providerId="LiveId" clId="{EF444546-862A-42E7-9964-068014E9D7C8}" dt="2018-05-09T16:37:00.638" v="503"/>
          <ac:spMkLst>
            <pc:docMk/>
            <pc:sldMk cId="3610547660" sldId="293"/>
            <ac:spMk id="12" creationId="{ED7D309C-910C-4D5B-97E3-85BD647A66FD}"/>
          </ac:spMkLst>
        </pc:spChg>
        <pc:grpChg chg="add del mod">
          <ac:chgData name="Rob Sewell" userId="c802df42025d5e1f" providerId="LiveId" clId="{EF444546-862A-42E7-9964-068014E9D7C8}" dt="2018-05-09T16:37:00.637" v="500"/>
          <ac:grpSpMkLst>
            <pc:docMk/>
            <pc:sldMk cId="3610547660" sldId="293"/>
            <ac:grpSpMk id="15" creationId="{CC5A56FF-049B-4673-B6E0-1962B194F43F}"/>
          </ac:grpSpMkLst>
        </pc:grpChg>
        <pc:picChg chg="add mod">
          <ac:chgData name="Rob Sewell" userId="c802df42025d5e1f" providerId="LiveId" clId="{EF444546-862A-42E7-9964-068014E9D7C8}" dt="2018-05-09T16:37:00.558" v="453"/>
          <ac:picMkLst>
            <pc:docMk/>
            <pc:sldMk cId="3610547660" sldId="293"/>
            <ac:picMk id="2" creationId="{423D40F9-4EC1-406A-91EA-A7A7497CCAAD}"/>
          </ac:picMkLst>
        </pc:picChg>
        <pc:picChg chg="add mod topLvl">
          <ac:chgData name="Rob Sewell" userId="c802df42025d5e1f" providerId="LiveId" clId="{EF444546-862A-42E7-9964-068014E9D7C8}" dt="2018-05-09T16:37:00.637" v="500"/>
          <ac:picMkLst>
            <pc:docMk/>
            <pc:sldMk cId="3610547660" sldId="293"/>
            <ac:picMk id="4" creationId="{6B30E548-8619-43EB-A20F-257C05DF8635}"/>
          </ac:picMkLst>
        </pc:picChg>
        <pc:picChg chg="add mod">
          <ac:chgData name="Rob Sewell" userId="c802df42025d5e1f" providerId="LiveId" clId="{EF444546-862A-42E7-9964-068014E9D7C8}" dt="2018-05-09T16:37:00.638" v="503"/>
          <ac:picMkLst>
            <pc:docMk/>
            <pc:sldMk cId="3610547660" sldId="293"/>
            <ac:picMk id="14" creationId="{10DBF4F8-35A3-467D-9BF9-64FA7E0D04CA}"/>
          </ac:picMkLst>
        </pc:picChg>
      </pc:sldChg>
      <pc:sldChg chg="addSp delSp modSp add del setBg modAnim">
        <pc:chgData name="Rob Sewell" userId="c802df42025d5e1f" providerId="LiveId" clId="{EF444546-862A-42E7-9964-068014E9D7C8}" dt="2018-05-09T16:23:55.078" v="168" actId="2696"/>
        <pc:sldMkLst>
          <pc:docMk/>
          <pc:sldMk cId="4186492166" sldId="293"/>
        </pc:sldMkLst>
        <pc:spChg chg="add mod topLvl">
          <ac:chgData name="Rob Sewell" userId="c802df42025d5e1f" providerId="LiveId" clId="{EF444546-862A-42E7-9964-068014E9D7C8}" dt="2018-05-09T16:22:07.593" v="162" actId="2696"/>
          <ac:spMkLst>
            <pc:docMk/>
            <pc:sldMk cId="4186492166" sldId="293"/>
            <ac:spMk id="5" creationId="{6876E63E-4680-490F-9B93-ED208AAE67F4}"/>
          </ac:spMkLst>
        </pc:spChg>
        <pc:spChg chg="add mod">
          <ac:chgData name="Rob Sewell" userId="c802df42025d5e1f" providerId="LiveId" clId="{EF444546-862A-42E7-9964-068014E9D7C8}" dt="2018-05-09T16:22:07.555" v="134" actId="2696"/>
          <ac:spMkLst>
            <pc:docMk/>
            <pc:sldMk cId="4186492166" sldId="293"/>
            <ac:spMk id="6" creationId="{06E41E79-AA3F-4CD3-A366-3F5448073D02}"/>
          </ac:spMkLst>
        </pc:spChg>
        <pc:spChg chg="add mod">
          <ac:chgData name="Rob Sewell" userId="c802df42025d5e1f" providerId="LiveId" clId="{EF444546-862A-42E7-9964-068014E9D7C8}" dt="2018-05-09T16:22:07.555" v="134" actId="2696"/>
          <ac:spMkLst>
            <pc:docMk/>
            <pc:sldMk cId="4186492166" sldId="293"/>
            <ac:spMk id="7" creationId="{E33246D4-EFBC-46D3-A253-DC196F690773}"/>
          </ac:spMkLst>
        </pc:spChg>
        <pc:spChg chg="add mod">
          <ac:chgData name="Rob Sewell" userId="c802df42025d5e1f" providerId="LiveId" clId="{EF444546-862A-42E7-9964-068014E9D7C8}" dt="2018-05-09T16:22:07.555" v="134" actId="2696"/>
          <ac:spMkLst>
            <pc:docMk/>
            <pc:sldMk cId="4186492166" sldId="293"/>
            <ac:spMk id="8" creationId="{4B7E8D49-F9AB-464C-A1CA-4FAFC7A1E608}"/>
          </ac:spMkLst>
        </pc:spChg>
        <pc:spChg chg="add mod">
          <ac:chgData name="Rob Sewell" userId="c802df42025d5e1f" providerId="LiveId" clId="{EF444546-862A-42E7-9964-068014E9D7C8}" dt="2018-05-09T16:22:07.555" v="134" actId="2696"/>
          <ac:spMkLst>
            <pc:docMk/>
            <pc:sldMk cId="4186492166" sldId="293"/>
            <ac:spMk id="9" creationId="{01468CBB-A5EE-400E-A0FC-F65BE6321974}"/>
          </ac:spMkLst>
        </pc:spChg>
        <pc:spChg chg="add mod">
          <ac:chgData name="Rob Sewell" userId="c802df42025d5e1f" providerId="LiveId" clId="{EF444546-862A-42E7-9964-068014E9D7C8}" dt="2018-05-09T16:22:07.555" v="134" actId="2696"/>
          <ac:spMkLst>
            <pc:docMk/>
            <pc:sldMk cId="4186492166" sldId="293"/>
            <ac:spMk id="10" creationId="{85496A47-5E1D-479F-9EC0-20255D16EB6A}"/>
          </ac:spMkLst>
        </pc:spChg>
        <pc:spChg chg="add del mod">
          <ac:chgData name="Rob Sewell" userId="c802df42025d5e1f" providerId="LiveId" clId="{EF444546-862A-42E7-9964-068014E9D7C8}" dt="2018-05-09T16:22:07.594" v="167" actId="2696"/>
          <ac:spMkLst>
            <pc:docMk/>
            <pc:sldMk cId="4186492166" sldId="293"/>
            <ac:spMk id="11" creationId="{1344BAF2-9D1A-447A-8BCC-5BBAAC4A636D}"/>
          </ac:spMkLst>
        </pc:spChg>
        <pc:spChg chg="add mod">
          <ac:chgData name="Rob Sewell" userId="c802df42025d5e1f" providerId="LiveId" clId="{EF444546-862A-42E7-9964-068014E9D7C8}" dt="2018-05-09T16:22:07.593" v="165" actId="2696"/>
          <ac:spMkLst>
            <pc:docMk/>
            <pc:sldMk cId="4186492166" sldId="293"/>
            <ac:spMk id="12" creationId="{39EB4AE1-0008-4120-9A00-DD21262293D0}"/>
          </ac:spMkLst>
        </pc:spChg>
        <pc:grpChg chg="add del mod">
          <ac:chgData name="Rob Sewell" userId="c802df42025d5e1f" providerId="LiveId" clId="{EF444546-862A-42E7-9964-068014E9D7C8}" dt="2018-05-09T16:22:07.593" v="162" actId="2696"/>
          <ac:grpSpMkLst>
            <pc:docMk/>
            <pc:sldMk cId="4186492166" sldId="293"/>
            <ac:grpSpMk id="15" creationId="{B572F2FF-382A-4BAF-8A97-9FD2B8E336CD}"/>
          </ac:grpSpMkLst>
        </pc:grpChg>
        <pc:picChg chg="add mod">
          <ac:chgData name="Rob Sewell" userId="c802df42025d5e1f" providerId="LiveId" clId="{EF444546-862A-42E7-9964-068014E9D7C8}" dt="2018-05-09T16:22:07.539" v="115" actId="2696"/>
          <ac:picMkLst>
            <pc:docMk/>
            <pc:sldMk cId="4186492166" sldId="293"/>
            <ac:picMk id="2" creationId="{DDBE6667-892D-4B15-973E-9DE1A39CE4A1}"/>
          </ac:picMkLst>
        </pc:picChg>
        <pc:picChg chg="add mod topLvl">
          <ac:chgData name="Rob Sewell" userId="c802df42025d5e1f" providerId="LiveId" clId="{EF444546-862A-42E7-9964-068014E9D7C8}" dt="2018-05-09T16:22:07.593" v="162" actId="2696"/>
          <ac:picMkLst>
            <pc:docMk/>
            <pc:sldMk cId="4186492166" sldId="293"/>
            <ac:picMk id="4" creationId="{C28419FD-93A8-4961-9D00-B4C3B0CACDC7}"/>
          </ac:picMkLst>
        </pc:picChg>
        <pc:picChg chg="add mod">
          <ac:chgData name="Rob Sewell" userId="c802df42025d5e1f" providerId="LiveId" clId="{EF444546-862A-42E7-9964-068014E9D7C8}" dt="2018-05-09T16:22:07.593" v="165" actId="2696"/>
          <ac:picMkLst>
            <pc:docMk/>
            <pc:sldMk cId="4186492166" sldId="293"/>
            <ac:picMk id="14" creationId="{B16C0492-ECB5-42AB-88FA-8598EFAEE7B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Administrating SQL Server with PowerShell dbatools</a:t>
            </a:r>
            <a:endParaRPr lang="de-DE" sz="1200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Buckle Up !! It‘s demo time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918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1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953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16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1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16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1600" b="1" i="1" dirty="0">
                <a:latin typeface="AppleStorm" panose="02000603000000000000" pitchFamily="50" charset="0"/>
              </a:rPr>
              <a:t> </a:t>
            </a:r>
            <a:r>
              <a:rPr lang="en-GB" sz="1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1200" b="1" i="1" dirty="0" err="1">
                <a:latin typeface="AppleStorm" panose="02000603000000000000" pitchFamily="50" charset="0"/>
              </a:rPr>
              <a:t>er</a:t>
            </a:r>
            <a:r>
              <a:rPr lang="en-GB" sz="1200" b="1" i="1" dirty="0">
                <a:latin typeface="AppleStorm" panose="02000603000000000000" pitchFamily="50" charset="0"/>
              </a:rPr>
              <a:t>, Trainer</a:t>
            </a:r>
          </a:p>
          <a:p>
            <a:pPr>
              <a:lnSpc>
                <a:spcPct val="90000"/>
              </a:lnSpc>
            </a:pPr>
            <a:r>
              <a:rPr lang="en-GB" sz="16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1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1200" b="1" i="1" dirty="0" err="1">
                <a:latin typeface="AppleStorm" panose="02000603000000000000" pitchFamily="50" charset="0"/>
              </a:rPr>
              <a:t>geddit</a:t>
            </a:r>
            <a:r>
              <a:rPr lang="en-GB" sz="1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16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1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16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1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1200" b="1" i="1" dirty="0">
                <a:latin typeface="AppleStorm" panose="02000603000000000000" pitchFamily="50" charset="0"/>
              </a:rPr>
              <a:t>: SQL Saturdays, SQL Relay, PowerShell Events</a:t>
            </a:r>
          </a:p>
          <a:p>
            <a:pPr>
              <a:lnSpc>
                <a:spcPct val="90000"/>
              </a:lnSpc>
            </a:pPr>
            <a:r>
              <a:rPr lang="en-GB" sz="16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1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1200" b="1" i="1" dirty="0">
                <a:latin typeface="AppleStorm" panose="02000603000000000000" pitchFamily="50" charset="0"/>
              </a:rPr>
              <a:t>: SQL South West , SQL Sat Exeter , PowerShell VG, PowerShell Conference EU Organiser, dbareports, dbatools, dbachecks, MVP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84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Contact 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06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What is dbatools? Well basically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8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Minimum</a:t>
            </a:r>
            <a:br>
              <a:rPr lang="en-US" sz="18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 </a:t>
            </a:r>
            <a:endParaRPr lang="en-US" sz="18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v3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Management Studio / SMO 2008 R2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2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2000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solidFill>
                  <a:schemeClr val="tx1"/>
                </a:solidFill>
                <a:latin typeface="AppleStorm" panose="02000603000000000000" pitchFamily="50" charset="0"/>
              </a:rPr>
              <a:t>No PowerShell for pure SQL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solidFill>
                  <a:schemeClr val="tx1"/>
                </a:solidFill>
                <a:latin typeface="AppleStorm" panose="02000603000000000000" pitchFamily="50" charset="0"/>
              </a:rPr>
              <a:t>Remote PowerShell enabled for Windows commands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505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SQL Server 2000 – 2017 *</a:t>
            </a:r>
          </a:p>
          <a:p>
            <a:pPr>
              <a:lnSpc>
                <a:spcPct val="150000"/>
              </a:lnSpc>
            </a:pPr>
            <a:r>
              <a:rPr lang="en-US" sz="12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Express – Enterprise Edition</a:t>
            </a:r>
          </a:p>
          <a:p>
            <a:pPr>
              <a:lnSpc>
                <a:spcPct val="150000"/>
              </a:lnSpc>
            </a:pPr>
            <a:r>
              <a:rPr lang="en-US" sz="12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Clustered and stand-alone instances</a:t>
            </a:r>
          </a:p>
          <a:p>
            <a:pPr>
              <a:lnSpc>
                <a:spcPct val="150000"/>
              </a:lnSpc>
            </a:pPr>
            <a:r>
              <a:rPr lang="en-US" sz="12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Windows and SQL authentication</a:t>
            </a:r>
          </a:p>
          <a:p>
            <a:pPr>
              <a:lnSpc>
                <a:spcPct val="150000"/>
              </a:lnSpc>
            </a:pPr>
            <a:r>
              <a:rPr lang="en-US" sz="12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Default and named instances</a:t>
            </a:r>
          </a:p>
          <a:p>
            <a:pPr>
              <a:lnSpc>
                <a:spcPct val="150000"/>
              </a:lnSpc>
            </a:pPr>
            <a:r>
              <a:rPr lang="en-US" sz="12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Multiple instances on one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2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Installation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6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PowerShell Gallery</a:t>
            </a:r>
            <a:br>
              <a:rPr lang="en-US" sz="16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1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dbatools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dbatools –Scope </a:t>
            </a:r>
            <a:r>
              <a:rPr lang="en-US" sz="1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CurrentUser</a:t>
            </a:r>
            <a:br>
              <a:rPr lang="en-US" sz="1000" i="1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10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6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Website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latin typeface="AppleStorm" panose="02000603000000000000" pitchFamily="50" charset="0"/>
                <a:cs typeface="Calibri" panose="020F0502020204030204" pitchFamily="34" charset="0"/>
              </a:rPr>
              <a:t>Dbatools.io/download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1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b="1" i="1" u="sng" dirty="0" err="1">
                <a:latin typeface="AppleStorm" panose="02000603000000000000" pitchFamily="50" charset="0"/>
                <a:cs typeface="Calibri" panose="020F0502020204030204" pitchFamily="34" charset="0"/>
              </a:rPr>
              <a:t>OffLine</a:t>
            </a:r>
            <a:endParaRPr lang="en-US" sz="12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8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latin typeface="AppleStorm" panose="02000603000000000000" pitchFamily="50" charset="0"/>
                <a:cs typeface="Calibri" panose="020F0502020204030204" pitchFamily="34" charset="0"/>
              </a:rPr>
              <a:t>Dbatools.io/offline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92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within each command</a:t>
            </a:r>
            <a:br>
              <a:rPr lang="en-US" sz="1200" i="1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sz="12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</a:t>
            </a:r>
            <a:r>
              <a:rPr lang="en-US" sz="1200" i="1" dirty="0">
                <a:solidFill>
                  <a:schemeClr val="accent6"/>
                </a:solidFill>
                <a:latin typeface="AppleStorm" panose="02000603000000000000" pitchFamily="50" charset="0"/>
              </a:rPr>
              <a:t>Get-Help Start-</a:t>
            </a:r>
            <a:r>
              <a:rPr lang="en-US" sz="12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r>
              <a:rPr lang="en-US" sz="12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–Detailed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on dbatools.io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12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dbatools.io/Start-</a:t>
            </a:r>
            <a:r>
              <a:rPr lang="en-US" sz="12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endParaRPr lang="en-US" sz="12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        dbatools.io/Repair-</a:t>
            </a:r>
            <a:r>
              <a:rPr lang="en-US" sz="12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DbaOrphanUser</a:t>
            </a:r>
            <a:endParaRPr lang="en-US" sz="12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solidFill>
                  <a:schemeClr val="tx1"/>
                </a:solidFill>
                <a:latin typeface="AppleStorm" panose="02000603000000000000" pitchFamily="50" charset="0"/>
              </a:rPr>
              <a:t>Some commands have videos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12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12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</a:t>
            </a:r>
            <a:r>
              <a:rPr lang="en-US" sz="12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youtube</a:t>
            </a:r>
            <a:endParaRPr lang="en-US" sz="12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59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603094" y="2745634"/>
            <a:ext cx="10986871" cy="3304533"/>
          </a:xfrm>
        </p:spPr>
        <p:txBody>
          <a:bodyPr>
            <a:noAutofit/>
          </a:bodyPr>
          <a:lstStyle>
            <a:lvl1pPr marL="308956" marR="0" indent="-308956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2399"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603094" y="1645604"/>
            <a:ext cx="10986871" cy="572792"/>
          </a:xfrm>
        </p:spPr>
        <p:txBody>
          <a:bodyPr>
            <a:noAutofit/>
          </a:bodyPr>
          <a:lstStyle>
            <a:lvl1pPr marL="0" marR="0" indent="0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666">
                <a:solidFill>
                  <a:schemeClr val="accent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1714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6" Type="http://schemas.openxmlformats.org/officeDocument/2006/relationships/image" Target="../media/image12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hyperlink" Target="dbatools.io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184482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SQL Serverin antaminen PowerShellin dbatools-palvelimen avulla</a:t>
            </a:r>
            <a:endParaRPr lang="de-DE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49CCC-48E0-4785-BB0B-B47807BD23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8" y="332656"/>
            <a:ext cx="2621840" cy="26218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549796" y="332656"/>
            <a:ext cx="10137373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Solki ylös! Se demo aika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715360-F12A-4203-AA09-9A11C58BF9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340767"/>
            <a:ext cx="8280920" cy="46373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02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Kysymyksiä?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3716AD-FD2D-40C5-8F86-EDF13A522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AE0F7C-DDAF-4B02-A344-7F56AB0C2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F12AD7D-7813-4A78-8B1E-82BB78F0AB77}"/>
              </a:ext>
            </a:extLst>
          </p:cNvPr>
          <p:cNvGrpSpPr/>
          <p:nvPr/>
        </p:nvGrpSpPr>
        <p:grpSpPr>
          <a:xfrm>
            <a:off x="7701208" y="2043054"/>
            <a:ext cx="4073710" cy="940482"/>
            <a:chOff x="104209" y="5480224"/>
            <a:chExt cx="2010651" cy="485775"/>
          </a:xfrm>
        </p:grpSpPr>
        <p:pic>
          <p:nvPicPr>
            <p:cNvPr id="24" name="Picture 3" descr="twitter.png">
              <a:extLst>
                <a:ext uri="{FF2B5EF4-FFF2-40B4-BE49-F238E27FC236}">
                  <a16:creationId xmlns:a16="http://schemas.microsoft.com/office/drawing/2014/main" id="{146D41E1-76CB-4ECD-8274-ACC32F39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6FA8C723-96F4-4E22-8651-C7BD32D45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3" y="5556912"/>
              <a:ext cx="1790247" cy="296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2800" dirty="0"/>
                <a:t> @sqldbawithbeard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35BF02-7B16-46B2-940F-818CB143C08E}"/>
              </a:ext>
            </a:extLst>
          </p:cNvPr>
          <p:cNvGrpSpPr/>
          <p:nvPr/>
        </p:nvGrpSpPr>
        <p:grpSpPr>
          <a:xfrm>
            <a:off x="7701208" y="3306377"/>
            <a:ext cx="4039381" cy="957286"/>
            <a:chOff x="1978579" y="5487854"/>
            <a:chExt cx="1720096" cy="485775"/>
          </a:xfrm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1604D43A-A1C8-4542-BF0D-01CB57EA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371" y="5544993"/>
              <a:ext cx="1432304" cy="346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3200" u="sng" dirty="0" err="1"/>
                <a:t>robsewellsqldba</a:t>
              </a:r>
              <a:endParaRPr lang="en-CA" sz="3200" dirty="0">
                <a:cs typeface="Proxima Nova Light" charset="0"/>
              </a:endParaRPr>
            </a:p>
          </p:txBody>
        </p:sp>
        <p:pic>
          <p:nvPicPr>
            <p:cNvPr id="43" name="Picture 42" descr="linkedin.png">
              <a:extLst>
                <a:ext uri="{FF2B5EF4-FFF2-40B4-BE49-F238E27FC236}">
                  <a16:creationId xmlns:a16="http://schemas.microsoft.com/office/drawing/2014/main" id="{FF9B9605-BBEF-44B2-A7D7-C3B3F4E50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579" y="5487854"/>
              <a:ext cx="451302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2CE31A-64F2-4108-BF18-46B17CE6D402}"/>
              </a:ext>
            </a:extLst>
          </p:cNvPr>
          <p:cNvGrpSpPr/>
          <p:nvPr/>
        </p:nvGrpSpPr>
        <p:grpSpPr>
          <a:xfrm>
            <a:off x="7751813" y="4720295"/>
            <a:ext cx="3949213" cy="873971"/>
            <a:chOff x="6646631" y="5472586"/>
            <a:chExt cx="1753382" cy="5335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F620A42-153F-4D31-9680-7D373514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6631" y="5472586"/>
              <a:ext cx="448737" cy="53356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8AB2D1-E2DF-44C4-B612-8023A0E9954E}"/>
                </a:ext>
              </a:extLst>
            </p:cNvPr>
            <p:cNvSpPr txBox="1"/>
            <p:nvPr/>
          </p:nvSpPr>
          <p:spPr>
            <a:xfrm>
              <a:off x="6935774" y="5598709"/>
              <a:ext cx="1464239" cy="244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sz="2000" dirty="0"/>
                <a:t>sqldbawith</a:t>
              </a:r>
              <a:r>
                <a:rPr lang="en-GB" sz="2000" dirty="0">
                  <a:solidFill>
                    <a:srgbClr val="FF0000"/>
                  </a:solidFill>
                </a:rPr>
                <a:t>A</a:t>
              </a:r>
              <a:r>
                <a:rPr lang="en-GB" sz="2000" dirty="0"/>
                <a:t>Beard.com</a:t>
              </a:r>
              <a:endParaRPr lang="en-US" sz="20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517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Puhujan kysely lomake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Nimi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Ammatti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Kouluttaja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Etuja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automaatio ja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Mielenkiintoinen seikka </a:t>
            </a:r>
            <a:r>
              <a:rPr lang="en-GB" sz="3200" b="1" i="1" dirty="0">
                <a:latin typeface="AppleStorm" panose="02000603000000000000" pitchFamily="50" charset="0"/>
              </a:rPr>
              <a:t>paRta. vIelä) Pelaa kriketti, lentää surina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Puhuja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lauantaisin, SQL Relay, PowerShell tapahtumat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South West, SQL SAT Exeter, PowerShell VG, PowerShell konferenssissa EU järjestäjä, dbareports, dbatools, dbachecks, MVP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Ota yhteyttä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3716AD-FD2D-40C5-8F86-EDF13A522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AE0F7C-DDAF-4B02-A344-7F56AB0C2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F12AD7D-7813-4A78-8B1E-82BB78F0AB77}"/>
              </a:ext>
            </a:extLst>
          </p:cNvPr>
          <p:cNvGrpSpPr/>
          <p:nvPr/>
        </p:nvGrpSpPr>
        <p:grpSpPr>
          <a:xfrm>
            <a:off x="1197868" y="2252227"/>
            <a:ext cx="4073710" cy="940482"/>
            <a:chOff x="104209" y="5480224"/>
            <a:chExt cx="2010651" cy="485775"/>
          </a:xfrm>
        </p:grpSpPr>
        <p:pic>
          <p:nvPicPr>
            <p:cNvPr id="24" name="Picture 3" descr="twitter.png">
              <a:extLst>
                <a:ext uri="{FF2B5EF4-FFF2-40B4-BE49-F238E27FC236}">
                  <a16:creationId xmlns:a16="http://schemas.microsoft.com/office/drawing/2014/main" id="{146D41E1-76CB-4ECD-8274-ACC32F39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6FA8C723-96F4-4E22-8651-C7BD32D45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3" y="5556912"/>
              <a:ext cx="1790247" cy="296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2800" dirty="0"/>
                <a:t> @sqldbawithbeard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35BF02-7B16-46B2-940F-818CB143C08E}"/>
              </a:ext>
            </a:extLst>
          </p:cNvPr>
          <p:cNvGrpSpPr/>
          <p:nvPr/>
        </p:nvGrpSpPr>
        <p:grpSpPr>
          <a:xfrm>
            <a:off x="7174532" y="2293217"/>
            <a:ext cx="4039381" cy="957286"/>
            <a:chOff x="1978579" y="5487854"/>
            <a:chExt cx="1720096" cy="485775"/>
          </a:xfrm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1604D43A-A1C8-4542-BF0D-01CB57EA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371" y="5544993"/>
              <a:ext cx="1432304" cy="346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3200" u="sng" dirty="0" err="1"/>
                <a:t>robsewellsqldba</a:t>
              </a:r>
              <a:endParaRPr lang="en-CA" sz="3200" dirty="0">
                <a:cs typeface="Proxima Nova Light" charset="0"/>
              </a:endParaRPr>
            </a:p>
          </p:txBody>
        </p:sp>
        <p:pic>
          <p:nvPicPr>
            <p:cNvPr id="43" name="Picture 42" descr="linkedin.png">
              <a:extLst>
                <a:ext uri="{FF2B5EF4-FFF2-40B4-BE49-F238E27FC236}">
                  <a16:creationId xmlns:a16="http://schemas.microsoft.com/office/drawing/2014/main" id="{FF9B9605-BBEF-44B2-A7D7-C3B3F4E50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579" y="5487854"/>
              <a:ext cx="451302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2CE31A-64F2-4108-BF18-46B17CE6D402}"/>
              </a:ext>
            </a:extLst>
          </p:cNvPr>
          <p:cNvGrpSpPr/>
          <p:nvPr/>
        </p:nvGrpSpPr>
        <p:grpSpPr>
          <a:xfrm>
            <a:off x="4150196" y="3606678"/>
            <a:ext cx="3949213" cy="873971"/>
            <a:chOff x="6646631" y="5472586"/>
            <a:chExt cx="1753382" cy="5335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F620A42-153F-4D31-9680-7D373514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6631" y="5472586"/>
              <a:ext cx="448737" cy="53356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8AB2D1-E2DF-44C4-B612-8023A0E9954E}"/>
                </a:ext>
              </a:extLst>
            </p:cNvPr>
            <p:cNvSpPr txBox="1"/>
            <p:nvPr/>
          </p:nvSpPr>
          <p:spPr>
            <a:xfrm>
              <a:off x="6935774" y="5598709"/>
              <a:ext cx="1464239" cy="244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sz="2000" dirty="0"/>
                <a:t>sqldbawith</a:t>
              </a:r>
              <a:r>
                <a:rPr lang="en-GB" sz="2000" dirty="0">
                  <a:solidFill>
                    <a:srgbClr val="FF0000"/>
                  </a:solidFill>
                </a:rPr>
                <a:t>A</a:t>
              </a:r>
              <a:r>
                <a:rPr lang="en-GB" sz="2000" dirty="0"/>
                <a:t>Beard.com</a:t>
              </a:r>
              <a:endParaRPr lang="en-US" sz="20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D1E124B-7354-4E15-978F-95DE84BAE0CF}"/>
              </a:ext>
            </a:extLst>
          </p:cNvPr>
          <p:cNvSpPr txBox="1"/>
          <p:nvPr/>
        </p:nvSpPr>
        <p:spPr>
          <a:xfrm>
            <a:off x="1849115" y="5267370"/>
            <a:ext cx="362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000" dirty="0"/>
              <a:t>mrrobsewell@outlook.com</a:t>
            </a:r>
            <a:endParaRPr lang="en-US" sz="2000" dirty="0"/>
          </a:p>
        </p:txBody>
      </p:sp>
      <p:pic>
        <p:nvPicPr>
          <p:cNvPr id="1026" name="Picture 2" descr="https://encrypted-tbn0.gstatic.com/images?q=tbn:ANd9GcR_obGyBUe2x2bZhqVCSYxAnZdSu0aU86aCSQa_r4EmNrmah7EuNJgLkQ">
            <a:extLst>
              <a:ext uri="{FF2B5EF4-FFF2-40B4-BE49-F238E27FC236}">
                <a16:creationId xmlns:a16="http://schemas.microsoft.com/office/drawing/2014/main" id="{FC777C3D-4ACF-4CEE-869E-943258C30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5070398"/>
            <a:ext cx="858737" cy="8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30C46F-1848-49CA-BD84-C8E3FBD4BA5A}"/>
              </a:ext>
            </a:extLst>
          </p:cNvPr>
          <p:cNvSpPr txBox="1"/>
          <p:nvPr/>
        </p:nvSpPr>
        <p:spPr>
          <a:xfrm>
            <a:off x="8470676" y="5267370"/>
            <a:ext cx="31683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RobSewell.info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921B0-BFE5-4F3E-9A00-C6B01D7C5E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4532" y="5020216"/>
            <a:ext cx="908919" cy="9089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ED583D-72F3-44C7-A373-2148554C28C6}"/>
              </a:ext>
            </a:extLst>
          </p:cNvPr>
          <p:cNvSpPr txBox="1"/>
          <p:nvPr/>
        </p:nvSpPr>
        <p:spPr>
          <a:xfrm rot="19979224">
            <a:off x="-149906" y="627896"/>
            <a:ext cx="381642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6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Quick Poll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558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Mikä on dbatools? No pohjimmiltaan...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3CAAB-8A43-4128-9360-0CAC0765F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217" y="2432171"/>
            <a:ext cx="10006391" cy="19936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562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dbatools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15" name="Picture 14">
            <a:hlinkClick r:id="rId5"/>
            <a:extLst>
              <a:ext uri="{FF2B5EF4-FFF2-40B4-BE49-F238E27FC236}">
                <a16:creationId xmlns:a16="http://schemas.microsoft.com/office/drawing/2014/main" id="{9584DAB6-46FE-4E94-9920-41A1725453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924" y="1347214"/>
            <a:ext cx="8632004" cy="4363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Vaatimukset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53CE0E-EA4E-4A2A-92A8-EF66B9E35A5F}"/>
              </a:ext>
            </a:extLst>
          </p:cNvPr>
          <p:cNvSpPr/>
          <p:nvPr/>
        </p:nvSpPr>
        <p:spPr>
          <a:xfrm>
            <a:off x="765820" y="1124744"/>
            <a:ext cx="5481073" cy="4770537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Vähintään</a:t>
            </a:r>
            <a:br>
              <a:rPr lang="en-US" sz="36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 </a:t>
            </a:r>
            <a:endParaRPr lang="en-US" sz="36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Asiakas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v3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Management Studio/SMO 2008 R2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Palvelin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2000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Ei PowerShell puhdasta SQL-komentoja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Etäpowershell käytössä Windows-komentoja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9D076-4453-4611-B487-266EF95D71B5}"/>
              </a:ext>
            </a:extLst>
          </p:cNvPr>
          <p:cNvSpPr/>
          <p:nvPr/>
        </p:nvSpPr>
        <p:spPr>
          <a:xfrm>
            <a:off x="6958508" y="1196752"/>
            <a:ext cx="5634664" cy="3477875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Suositellut</a:t>
            </a:r>
            <a:br>
              <a:rPr lang="en-US" sz="24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endParaRPr lang="en-US" sz="24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Asiakas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 5.1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latin typeface="Gotham Medium" panose="02000604030000020004"/>
            </a:endParaRPr>
          </a:p>
          <a:p>
            <a:pPr marL="342900" lvl="3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3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49796" y="980728"/>
            <a:ext cx="11321635" cy="51007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SQL Server 2000 – 2017 *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Esiintuoda – aloite kyky painos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Klusteroidut ja erillisesiintymät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Windows-ja SQL-todennus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Oletus-ja nimetyt esiintymät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Useita esiintymiä yhdellä palvelimella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706090"/>
          </a:xfrm>
        </p:spPr>
        <p:txBody>
          <a:bodyPr/>
          <a:lstStyle/>
          <a:p>
            <a:r>
              <a:rPr lang="en-US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Tuki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23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Asennus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F75F49-A2DC-4B4C-B2AF-2AF04E1CFE01}"/>
              </a:ext>
            </a:extLst>
          </p:cNvPr>
          <p:cNvSpPr/>
          <p:nvPr/>
        </p:nvSpPr>
        <p:spPr>
          <a:xfrm>
            <a:off x="1053852" y="1047502"/>
            <a:ext cx="103691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PowerShell-valikoima</a:t>
            </a:r>
            <a:b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2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dbatools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dbatools –Scope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CurrentUser</a:t>
            </a:r>
            <a:br>
              <a:rPr lang="en-US" sz="2000" i="1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20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Sivusto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Dbatools.io/Download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i="1" u="sng" dirty="0" err="1">
                <a:latin typeface="AppleStorm" panose="02000603000000000000" pitchFamily="50" charset="0"/>
                <a:cs typeface="Calibri" panose="020F0502020204030204" pitchFamily="34" charset="0"/>
              </a:rPr>
              <a:t>Offline</a:t>
            </a:r>
            <a:endParaRPr lang="en-US" sz="32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6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Dbatools.io/offline</a:t>
            </a:r>
            <a:br>
              <a:rPr lang="en-US" sz="2000" dirty="0"/>
            </a:br>
            <a:endParaRPr lang="en-US" sz="2000" b="1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5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Get-Help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7" name="Shape 460">
            <a:extLst>
              <a:ext uri="{FF2B5EF4-FFF2-40B4-BE49-F238E27FC236}">
                <a16:creationId xmlns:a16="http://schemas.microsoft.com/office/drawing/2014/main" id="{060FD76E-33B1-44B2-941D-BC7D73792BB9}"/>
              </a:ext>
            </a:extLst>
          </p:cNvPr>
          <p:cNvSpPr/>
          <p:nvPr/>
        </p:nvSpPr>
        <p:spPr>
          <a:xfrm>
            <a:off x="535072" y="1268760"/>
            <a:ext cx="11160194" cy="4547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lc="http://schemas.openxmlformats.org/drawingml/2006/lockedCanvas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Kattava dokumentaatio kunkin komennon sisällä</a:t>
            </a:r>
            <a:b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Get-Help Start-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–Detailed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 err="1">
                <a:solidFill>
                  <a:schemeClr val="tx1"/>
                </a:solidFill>
                <a:latin typeface="AppleStorm" panose="02000603000000000000" pitchFamily="50" charset="0"/>
              </a:rPr>
              <a:t>Laaja</a:t>
            </a: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dokumentaatio dbatools.io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dbatools.io/Start-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        dbatools.io/Repair-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DbaOrphanUser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Joissakin komennoissa on videoita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Youtube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48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a14="http://schemas.microsoft.com/office/mac/drawingml/2011/main" xmlns:lc="http://schemas.openxmlformats.org/drawingml/2006/lockedCanvas"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a6158a8340766b55cfd0b29cb47404ac&quot;,&quot;LanguageCode&quot;:&quot;en-US&quot;,&quot;SlideGuids&quot;:[&quot;ea8c69d1-b103-499f-8e94-eb0de1e3abfd&quot;,&quot;d2ef7a7e-7be3-4198-95f0-e26d3e97361e&quot;,&quot;f2b937dd-5b3e-49da-9f70-d6b5f9315458&quot;,&quot;2b0c918c-e125-4095-a6d6-1039912348b3&quot;,&quot;492de7bc-8995-44cf-ac9e-dc3e167b5fa0&quot;,&quot;1d1ee70a-6c09-4643-ad5e-6a3ad70c1c1a&quot;,&quot;ba2e956a-e1d2-47f5-8a97-4c6a55ec9101&quot;,&quot;4e38658a-0492-465b-8476-08deb217b2c0&quot;,&quot;fa1a3995-79ab-44e8-af22-8ac133c71641&quot;,&quot;f31faca0-81ad-4f11-b21a-46a4a9a281ef&quot;,&quot;751bf92b-3eab-498f-a067-90b4435b6fb1&quot;],&quot;TimeStamp&quot;:&quot;2018-05-09T17:17:01.0811965+01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a1a3995-79ab-44e8-af22-8ac133c71641&quot;,&quot;TimeStamp&quot;:&quot;2018-05-09T17:17:01.0801965+01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31faca0-81ad-4f11-b21a-46a4a9a281ef&quot;,&quot;TimeStamp&quot;:&quot;2018-05-09T17:17:01.0801965+01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51bf92b-3eab-498f-a067-90b4435b6fb1&quot;,&quot;TimeStamp&quot;:&quot;2018-05-09T17:17:01.0801965+01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a8c69d1-b103-499f-8e94-eb0de1e3abfd&quot;,&quot;TimeStamp&quot;:&quot;2018-05-09T17:17:01.0491982+01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2ef7a7e-7be3-4198-95f0-e26d3e97361e&quot;,&quot;TimeStamp&quot;:&quot;2018-05-09T17:17:01.0791947+01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2b937dd-5b3e-49da-9f70-d6b5f9315458&quot;,&quot;TimeStamp&quot;:&quot;2018-05-09T17:17:01.0791947+01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b0c918c-e125-4095-a6d6-1039912348b3&quot;,&quot;TimeStamp&quot;:&quot;2018-05-09T17:17:01.0791947+01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92de7bc-8995-44cf-ac9e-dc3e167b5fa0&quot;,&quot;TimeStamp&quot;:&quot;2018-05-09T17:17:01.0791947+01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d1ee70a-6c09-4643-ad5e-6a3ad70c1c1a&quot;,&quot;TimeStamp&quot;:&quot;2018-05-09T17:17:01.0791947+01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a2e956a-e1d2-47f5-8a97-4c6a55ec9101&quot;,&quot;TimeStamp&quot;:&quot;2018-05-09T17:17:01.0791947+01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e38658a-0492-465b-8476-08deb217b2c0&quot;,&quot;TimeStamp&quot;:&quot;2018-05-09T17:17:01.0801965+01:00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651</TotalTime>
  <Words>321</Words>
  <Application>Microsoft Office PowerPoint</Application>
  <PresentationFormat>Custom</PresentationFormat>
  <Paragraphs>134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AppleStorm</vt:lpstr>
      <vt:lpstr>Arial</vt:lpstr>
      <vt:lpstr>Calibri</vt:lpstr>
      <vt:lpstr>Consolas</vt:lpstr>
      <vt:lpstr>Corbel</vt:lpstr>
      <vt:lpstr>Gotham Medium</vt:lpstr>
      <vt:lpstr>Proxima Nova Light</vt:lpstr>
      <vt:lpstr>Roboto Black</vt:lpstr>
      <vt:lpstr>Roboto Condensed</vt:lpstr>
      <vt:lpstr>Segoe UI Semilight</vt:lpstr>
      <vt:lpstr>Ubuntu Mono</vt:lpstr>
      <vt:lpstr>Chalkboard 16x9</vt:lpstr>
      <vt:lpstr>PowerPoint Presentation</vt:lpstr>
      <vt:lpstr>Puhujan kysely lomake</vt:lpstr>
      <vt:lpstr>Ota yhteyttä</vt:lpstr>
      <vt:lpstr>Mikä on dbatools? No pohjimmiltaan...</vt:lpstr>
      <vt:lpstr>dbatools</vt:lpstr>
      <vt:lpstr>Vaatimukset</vt:lpstr>
      <vt:lpstr>Tuki</vt:lpstr>
      <vt:lpstr>Asennus</vt:lpstr>
      <vt:lpstr>Get-Help</vt:lpstr>
      <vt:lpstr>Solki ylös! Se demo aika</vt:lpstr>
      <vt:lpstr>Kysymyksiä?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38</cp:revision>
  <dcterms:created xsi:type="dcterms:W3CDTF">2017-05-28T09:19:37Z</dcterms:created>
  <dcterms:modified xsi:type="dcterms:W3CDTF">2018-05-09T16:46:03Z</dcterms:modified>
</cp:coreProperties>
</file>