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2" y="3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2004" y="2348880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215</TotalTime>
  <Words>348</Words>
  <Application>Microsoft Office PowerPoint</Application>
  <PresentationFormat>Custom</PresentationFormat>
  <Paragraphs>80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32</cp:revision>
  <dcterms:created xsi:type="dcterms:W3CDTF">2017-05-28T09:19:37Z</dcterms:created>
  <dcterms:modified xsi:type="dcterms:W3CDTF">2017-05-30T20:52:41Z</dcterms:modified>
</cp:coreProperties>
</file>