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70" r:id="rId2"/>
    <p:sldId id="290" r:id="rId3"/>
    <p:sldId id="261" r:id="rId4"/>
    <p:sldId id="271" r:id="rId5"/>
    <p:sldId id="285" r:id="rId6"/>
    <p:sldId id="286" r:id="rId7"/>
    <p:sldId id="287" r:id="rId8"/>
    <p:sldId id="289" r:id="rId9"/>
    <p:sldId id="288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599" autoAdjust="0"/>
  </p:normalViewPr>
  <p:slideViewPr>
    <p:cSldViewPr>
      <p:cViewPr varScale="1">
        <p:scale>
          <a:sx n="75" d="100"/>
          <a:sy n="75" d="100"/>
        </p:scale>
        <p:origin x="252" y="29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7/15/2017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7/15/2017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404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84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189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50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92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918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59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7/15/2017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7/15/2017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7/15/2017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184482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Administrating SQL Server with PowerShell dbatools</a:t>
            </a:r>
            <a:endParaRPr lang="de-DE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49CCC-48E0-4785-BB0B-B47807BD2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8" y="332656"/>
            <a:ext cx="2621840" cy="26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8A9BEE-553B-4319-B4D0-DDB207E8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600" b="1" i="1" dirty="0">
                <a:latin typeface="AppleStorm" panose="02000603000000000000" pitchFamily="50" charset="0"/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133624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Saturdays, SQL Relay, PowerShell Events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South West , SQL Sat Exeter , PowerShell VG, PowerShell Conference EU Organiser, dbareports, dbatools, SQLDiagAPI – For Consuming SQL Server Diagnostics API, MVP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95C99-1D0C-40F8-9B26-C5412951A66E}"/>
              </a:ext>
            </a:extLst>
          </p:cNvPr>
          <p:cNvSpPr txBox="1"/>
          <p:nvPr/>
        </p:nvSpPr>
        <p:spPr>
          <a:xfrm>
            <a:off x="8974732" y="3356992"/>
            <a:ext cx="223224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600" b="1" i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ppleStorm" panose="02000603000000000000" pitchFamily="50" charset="0"/>
              </a:rPr>
              <a:t>Crashes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dbatools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84DAB6-46FE-4E94-9920-41A172545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924" y="1347214"/>
            <a:ext cx="8632004" cy="4363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requirements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53CE0E-EA4E-4A2A-92A8-EF66B9E35A5F}"/>
              </a:ext>
            </a:extLst>
          </p:cNvPr>
          <p:cNvSpPr/>
          <p:nvPr/>
        </p:nvSpPr>
        <p:spPr>
          <a:xfrm>
            <a:off x="765820" y="1124744"/>
            <a:ext cx="5481073" cy="5139869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Minimum</a:t>
            </a:r>
            <a:br>
              <a:rPr lang="en-US" sz="36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 </a:t>
            </a:r>
            <a:endParaRPr lang="en-US" sz="3600" b="1" i="1" u="sng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v3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Management Studio / SMO 2008 R2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2000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No PowerShell for pure SQL commands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v2 for Windows commands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Remote PowerShell enabled for Windows commands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D9D076-4453-4611-B487-266EF95D71B5}"/>
              </a:ext>
            </a:extLst>
          </p:cNvPr>
          <p:cNvSpPr/>
          <p:nvPr/>
        </p:nvSpPr>
        <p:spPr>
          <a:xfrm>
            <a:off x="6958508" y="1196752"/>
            <a:ext cx="5634664" cy="4585871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Recommended</a:t>
            </a:r>
            <a:br>
              <a:rPr lang="en-US" sz="24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endParaRPr lang="en-US" sz="2400" b="1" i="1" u="sng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v5.1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Management Studio / </a:t>
            </a:r>
            <a:b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SMO 2008 R2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2008R2+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latin typeface="Gotham Medium" panose="02000604030000020004"/>
            </a:endParaRPr>
          </a:p>
          <a:p>
            <a:pPr marL="342900" lvl="3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73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installation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F75F49-A2DC-4B4C-B2AF-2AF04E1CFE01}"/>
              </a:ext>
            </a:extLst>
          </p:cNvPr>
          <p:cNvSpPr/>
          <p:nvPr/>
        </p:nvSpPr>
        <p:spPr>
          <a:xfrm>
            <a:off x="718580" y="1255715"/>
            <a:ext cx="10488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PowerShell Gallery (PowerShell v5+)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</a:t>
            </a:r>
            <a:r>
              <a:rPr lang="en-US" sz="32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dbatools</a:t>
            </a:r>
            <a:endParaRPr lang="en-US" sz="32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</a:t>
            </a:r>
            <a:r>
              <a:rPr lang="en-US" sz="32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dbatools</a:t>
            </a: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 –Scope </a:t>
            </a:r>
            <a:r>
              <a:rPr lang="en-US" sz="32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CurrentUser</a:t>
            </a:r>
            <a:br>
              <a:rPr lang="en-US" sz="2000" i="1" dirty="0">
                <a:latin typeface="AppleStorm" panose="02000603000000000000" pitchFamily="50" charset="0"/>
                <a:cs typeface="Calibri" panose="020F0502020204030204" pitchFamily="34" charset="0"/>
              </a:rPr>
            </a:br>
            <a:endParaRPr lang="en-US" sz="2000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GitHub – dbatools.io/</a:t>
            </a:r>
            <a:r>
              <a:rPr lang="en-US" sz="4000" b="1" i="1" u="sng" dirty="0" err="1">
                <a:latin typeface="AppleStorm" panose="02000603000000000000" pitchFamily="50" charset="0"/>
                <a:cs typeface="Calibri" panose="020F0502020204030204" pitchFamily="34" charset="0"/>
              </a:rPr>
              <a:t>git</a:t>
            </a:r>
            <a:endParaRPr lang="en-US" sz="4000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i="1" dirty="0">
                <a:latin typeface="AppleStorm" panose="02000603000000000000" pitchFamily="50" charset="0"/>
                <a:cs typeface="Calibri" panose="020F0502020204030204" pitchFamily="34" charset="0"/>
              </a:rPr>
              <a:t>Invoke-Expression (Invoke-</a:t>
            </a:r>
            <a:r>
              <a:rPr lang="en-US" sz="28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WebRequest</a:t>
            </a:r>
            <a:r>
              <a:rPr lang="en-US" sz="2800" i="1" dirty="0">
                <a:latin typeface="AppleStorm" panose="02000603000000000000" pitchFamily="50" charset="0"/>
                <a:cs typeface="Calibri" panose="020F0502020204030204" pitchFamily="34" charset="0"/>
              </a:rPr>
              <a:t> https://dbatools.io/in)</a:t>
            </a: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i="1" dirty="0">
                <a:latin typeface="AppleStorm" panose="02000603000000000000" pitchFamily="50" charset="0"/>
                <a:cs typeface="Calibri" panose="020F0502020204030204" pitchFamily="34" charset="0"/>
              </a:rPr>
              <a:t>Clone repo found at dbatools.io/</a:t>
            </a:r>
            <a:r>
              <a:rPr lang="en-US" sz="28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git</a:t>
            </a:r>
            <a:r>
              <a:rPr lang="en-US" sz="2800" i="1" dirty="0">
                <a:latin typeface="AppleStorm" panose="02000603000000000000" pitchFamily="50" charset="0"/>
                <a:cs typeface="Calibri" panose="020F0502020204030204" pitchFamily="34" charset="0"/>
              </a:rPr>
              <a:t>, Import-Module </a:t>
            </a:r>
            <a:r>
              <a:rPr lang="en-US" sz="28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dbatools</a:t>
            </a:r>
            <a:br>
              <a:rPr lang="en-US" sz="2000" dirty="0"/>
            </a:b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11605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000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demos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9B7E12-F8B4-4AD0-AEC7-3E2FB292F5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1556792"/>
            <a:ext cx="7165340" cy="403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3716AD-FD2D-40C5-8F86-EDF13A52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AE0F7C-DDAF-4B02-A344-7F56AB0C2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F12AD7D-7813-4A78-8B1E-82BB78F0AB77}"/>
              </a:ext>
            </a:extLst>
          </p:cNvPr>
          <p:cNvGrpSpPr/>
          <p:nvPr/>
        </p:nvGrpSpPr>
        <p:grpSpPr>
          <a:xfrm>
            <a:off x="7701208" y="2043054"/>
            <a:ext cx="4073710" cy="940482"/>
            <a:chOff x="104209" y="5480224"/>
            <a:chExt cx="2010651" cy="485775"/>
          </a:xfrm>
        </p:grpSpPr>
        <p:pic>
          <p:nvPicPr>
            <p:cNvPr id="24" name="Picture 3" descr="twitter.png">
              <a:extLst>
                <a:ext uri="{FF2B5EF4-FFF2-40B4-BE49-F238E27FC236}">
                  <a16:creationId xmlns:a16="http://schemas.microsoft.com/office/drawing/2014/main" id="{146D41E1-76CB-4ECD-8274-ACC32F39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09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6FA8C723-96F4-4E22-8651-C7BD32D45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13" y="5556912"/>
              <a:ext cx="1790247" cy="314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2800" dirty="0"/>
                <a:t> @</a:t>
              </a:r>
              <a:r>
                <a:rPr lang="en-GB" sz="2800" dirty="0" err="1"/>
                <a:t>sqldbawithbeard</a:t>
              </a:r>
              <a:endParaRPr lang="en-GB" sz="28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35BF02-7B16-46B2-940F-818CB143C08E}"/>
              </a:ext>
            </a:extLst>
          </p:cNvPr>
          <p:cNvGrpSpPr/>
          <p:nvPr/>
        </p:nvGrpSpPr>
        <p:grpSpPr>
          <a:xfrm>
            <a:off x="7701208" y="3306377"/>
            <a:ext cx="4039381" cy="957286"/>
            <a:chOff x="1978579" y="5487854"/>
            <a:chExt cx="1720096" cy="485775"/>
          </a:xfrm>
        </p:grpSpPr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1604D43A-A1C8-4542-BF0D-01CB57EA6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371" y="5544993"/>
              <a:ext cx="1432304" cy="346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3200" u="sng" dirty="0" err="1"/>
                <a:t>robsewellsqldba</a:t>
              </a:r>
              <a:endParaRPr lang="en-CA" sz="3200" dirty="0">
                <a:cs typeface="Proxima Nova Light" charset="0"/>
              </a:endParaRPr>
            </a:p>
          </p:txBody>
        </p:sp>
        <p:pic>
          <p:nvPicPr>
            <p:cNvPr id="43" name="Picture 42" descr="linkedin.png">
              <a:extLst>
                <a:ext uri="{FF2B5EF4-FFF2-40B4-BE49-F238E27FC236}">
                  <a16:creationId xmlns:a16="http://schemas.microsoft.com/office/drawing/2014/main" id="{FF9B9605-BBEF-44B2-A7D7-C3B3F4E50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579" y="5487854"/>
              <a:ext cx="451302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2CE31A-64F2-4108-BF18-46B17CE6D402}"/>
              </a:ext>
            </a:extLst>
          </p:cNvPr>
          <p:cNvGrpSpPr/>
          <p:nvPr/>
        </p:nvGrpSpPr>
        <p:grpSpPr>
          <a:xfrm>
            <a:off x="7751813" y="4720295"/>
            <a:ext cx="3949213" cy="873971"/>
            <a:chOff x="6646631" y="5472586"/>
            <a:chExt cx="1753382" cy="53356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F620A42-153F-4D31-9680-7D3735142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46631" y="5472586"/>
              <a:ext cx="448737" cy="53356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8AB2D1-E2DF-44C4-B612-8023A0E9954E}"/>
                </a:ext>
              </a:extLst>
            </p:cNvPr>
            <p:cNvSpPr txBox="1"/>
            <p:nvPr/>
          </p:nvSpPr>
          <p:spPr>
            <a:xfrm>
              <a:off x="6935774" y="5598709"/>
              <a:ext cx="1464239" cy="244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GB" sz="2000" dirty="0"/>
                <a:t>sqldbawith</a:t>
              </a:r>
              <a:r>
                <a:rPr lang="en-GB" sz="2000" dirty="0">
                  <a:solidFill>
                    <a:srgbClr val="FF0000"/>
                  </a:solidFill>
                </a:rPr>
                <a:t>A</a:t>
              </a:r>
              <a:r>
                <a:rPr lang="en-GB" sz="2000" dirty="0"/>
                <a:t>beard.com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17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000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More Help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7" name="Shape 460">
            <a:extLst>
              <a:ext uri="{FF2B5EF4-FFF2-40B4-BE49-F238E27FC236}">
                <a16:creationId xmlns:a16="http://schemas.microsoft.com/office/drawing/2014/main" id="{060FD76E-33B1-44B2-941D-BC7D73792BB9}"/>
              </a:ext>
            </a:extLst>
          </p:cNvPr>
          <p:cNvSpPr/>
          <p:nvPr/>
        </p:nvSpPr>
        <p:spPr>
          <a:xfrm>
            <a:off x="535072" y="1268760"/>
            <a:ext cx="11160194" cy="4547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Extensive documentation within each command</a:t>
            </a:r>
            <a:b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Get-Help Start-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 –Detailed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Extensive documentation on dbatools.io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dbatools.io/Start-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         dbatools.io/Repair-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DbaOrphanUser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Some commands have videos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youtube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436</TotalTime>
  <Words>155</Words>
  <Application>Microsoft Office PowerPoint</Application>
  <PresentationFormat>Custom</PresentationFormat>
  <Paragraphs>75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AppleStorm</vt:lpstr>
      <vt:lpstr>Arial</vt:lpstr>
      <vt:lpstr>Calibri</vt:lpstr>
      <vt:lpstr>Consolas</vt:lpstr>
      <vt:lpstr>Corbel</vt:lpstr>
      <vt:lpstr>Gotham Medium</vt:lpstr>
      <vt:lpstr>Proxima Nova Light</vt:lpstr>
      <vt:lpstr>Roboto Black</vt:lpstr>
      <vt:lpstr>Roboto Condensed</vt:lpstr>
      <vt:lpstr>Segoe UI Semilight</vt:lpstr>
      <vt:lpstr>Ubuntu Mono</vt:lpstr>
      <vt:lpstr>Chalkboard 16x9</vt:lpstr>
      <vt:lpstr>PowerPoint Presentation</vt:lpstr>
      <vt:lpstr>Sponsors</vt:lpstr>
      <vt:lpstr>Speaker Questionnaire</vt:lpstr>
      <vt:lpstr>dbatools</vt:lpstr>
      <vt:lpstr>requirements</vt:lpstr>
      <vt:lpstr>installation</vt:lpstr>
      <vt:lpstr>demos</vt:lpstr>
      <vt:lpstr>Questions?</vt:lpstr>
      <vt:lpstr>More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36</cp:revision>
  <dcterms:created xsi:type="dcterms:W3CDTF">2017-05-28T09:19:37Z</dcterms:created>
  <dcterms:modified xsi:type="dcterms:W3CDTF">2017-07-15T06:30:01Z</dcterms:modified>
</cp:coreProperties>
</file>