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70" r:id="rId3"/>
    <p:sldId id="272" r:id="rId4"/>
    <p:sldId id="271" r:id="rId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599" autoAdjust="0"/>
  </p:normalViewPr>
  <p:slideViewPr>
    <p:cSldViewPr>
      <p:cViewPr varScale="1">
        <p:scale>
          <a:sx n="75" d="100"/>
          <a:sy n="75" d="100"/>
        </p:scale>
        <p:origin x="22" y="24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233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464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12/5/2017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12/5/2017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12/5/2017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12/5/2017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qldbawithabeard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twitter.com/sql_williamd" TargetMode="External"/><Relationship Id="rId7" Type="http://schemas.openxmlformats.org/officeDocument/2006/relationships/hyperlink" Target="mailto:contact@williamdurkin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hyperlink" Target="http://williamdurkin.com/" TargetMode="External"/><Relationship Id="rId10" Type="http://schemas.openxmlformats.org/officeDocument/2006/relationships/image" Target="../media/image5.jpeg"/><Relationship Id="rId4" Type="http://schemas.openxmlformats.org/officeDocument/2006/relationships/image" Target="../media/image2.png"/><Relationship Id="rId9" Type="http://schemas.openxmlformats.org/officeDocument/2006/relationships/hyperlink" Target="mailto:williamdurkin@clouddba.i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2000" b="1" i="1" dirty="0">
                <a:solidFill>
                  <a:prstClr val="white"/>
                </a:solidFill>
                <a:latin typeface="AppleStorm" panose="02000603000000000000" pitchFamily="50" charset="0"/>
              </a:rPr>
              <a:t>PASS CAMP</a:t>
            </a:r>
            <a:endParaRPr lang="en-US" sz="1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8000" b="1" i="1" dirty="0">
                <a:latin typeface="AppleStorm" panose="02000603000000000000" pitchFamily="50" charset="0"/>
              </a:rPr>
              <a:t>DBA Track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04664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>
                <a:latin typeface="AppleStorm" panose="02000603000000000000" pitchFamily="50" charset="0"/>
              </a:rPr>
              <a:t>speaker questionnaire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796" y="1556792"/>
            <a:ext cx="115932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Name</a:t>
            </a:r>
            <a:r>
              <a:rPr lang="en-GB" sz="3200" b="1" i="1" dirty="0">
                <a:latin typeface="AppleStorm" panose="02000603000000000000" pitchFamily="50" charset="0"/>
              </a:rPr>
              <a:t> </a:t>
            </a:r>
            <a:r>
              <a:rPr lang="en-GB" sz="3200" b="1" i="1">
                <a:latin typeface="AppleStorm" panose="02000603000000000000" pitchFamily="50" charset="0"/>
              </a:rPr>
              <a:t>: 		Rob</a:t>
            </a:r>
            <a:endParaRPr lang="en-GB" sz="32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Occupation</a:t>
            </a:r>
            <a:r>
              <a:rPr lang="en-GB" sz="4000" b="1" i="1" dirty="0"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DBA, Automator, Do-</a:t>
            </a:r>
            <a:r>
              <a:rPr lang="en-GB" sz="3200" b="1" i="1" dirty="0" err="1">
                <a:latin typeface="AppleStorm" panose="02000603000000000000" pitchFamily="50" charset="0"/>
              </a:rPr>
              <a:t>er</a:t>
            </a:r>
            <a:r>
              <a:rPr lang="en-GB" sz="3200" b="1" i="1" dirty="0">
                <a:latin typeface="AppleStorm" panose="02000603000000000000" pitchFamily="50" charset="0"/>
              </a:rPr>
              <a:t>, Trainer, </a:t>
            </a:r>
            <a:r>
              <a:rPr lang="en-GB" sz="3200" b="1" i="1" dirty="0" err="1">
                <a:latin typeface="AppleStorm" panose="02000603000000000000" pitchFamily="50" charset="0"/>
              </a:rPr>
              <a:t>DevOpser</a:t>
            </a:r>
            <a:r>
              <a:rPr lang="en-GB" sz="3200" b="1" i="1" dirty="0">
                <a:latin typeface="AppleStorm" panose="02000603000000000000" pitchFamily="50" charset="0"/>
              </a:rPr>
              <a:t>! </a:t>
            </a:r>
          </a:p>
          <a:p>
            <a:pPr algn="ctr">
              <a:lnSpc>
                <a:spcPct val="90000"/>
              </a:lnSpc>
            </a:pPr>
            <a:r>
              <a:rPr lang="en-GB" sz="3200" b="1" i="1" dirty="0">
                <a:latin typeface="AppleStorm" panose="02000603000000000000" pitchFamily="50" charset="0"/>
              </a:rPr>
              <a:t>Available for hire </a:t>
            </a:r>
            <a:r>
              <a:rPr lang="en-GB" sz="3200" b="1" i="1" dirty="0">
                <a:latin typeface="AppleStorm" panose="02000603000000000000" pitchFamily="50" charset="0"/>
                <a:sym typeface="Wingdings" panose="05000000000000000000" pitchFamily="2" charset="2"/>
              </a:rPr>
              <a:t> - RobSewell.info</a:t>
            </a:r>
            <a:endParaRPr lang="en-GB" sz="32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Interests</a:t>
            </a:r>
            <a:r>
              <a:rPr lang="en-GB" sz="3200" b="1" i="1" dirty="0">
                <a:latin typeface="AppleStorm" panose="02000603000000000000" pitchFamily="50" charset="0"/>
              </a:rPr>
              <a:t> : 	PowerShell, Automation And SQL (PaaS </a:t>
            </a:r>
            <a:r>
              <a:rPr lang="en-GB" sz="3200" b="1" i="1" dirty="0" err="1">
                <a:latin typeface="AppleStorm" panose="02000603000000000000" pitchFamily="50" charset="0"/>
              </a:rPr>
              <a:t>geddit</a:t>
            </a:r>
            <a:r>
              <a:rPr lang="en-GB" sz="3200" b="1" i="1" dirty="0">
                <a:latin typeface="AppleStorm" panose="02000603000000000000" pitchFamily="50" charset="0"/>
              </a:rPr>
              <a:t>?)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Speaker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	</a:t>
            </a:r>
            <a:r>
              <a:rPr lang="en-GB" sz="2800" b="1" i="1" dirty="0" err="1">
                <a:latin typeface="AppleStorm" panose="02000603000000000000" pitchFamily="50" charset="0"/>
              </a:rPr>
              <a:t>PsConfEU</a:t>
            </a:r>
            <a:r>
              <a:rPr lang="en-GB" sz="2800" b="1" i="1" dirty="0">
                <a:latin typeface="AppleStorm" panose="02000603000000000000" pitchFamily="50" charset="0"/>
              </a:rPr>
              <a:t>, </a:t>
            </a:r>
            <a:r>
              <a:rPr lang="en-GB" sz="2800" b="1" i="1" dirty="0" err="1">
                <a:latin typeface="AppleStorm" panose="02000603000000000000" pitchFamily="50" charset="0"/>
              </a:rPr>
              <a:t>PsConfAsia</a:t>
            </a:r>
            <a:r>
              <a:rPr lang="en-GB" sz="2800" b="1" i="1" dirty="0">
                <a:latin typeface="AppleStorm" panose="02000603000000000000" pitchFamily="50" charset="0"/>
              </a:rPr>
              <a:t>, </a:t>
            </a:r>
            <a:r>
              <a:rPr lang="en-GB" sz="2800" b="1" i="1" dirty="0" err="1">
                <a:latin typeface="AppleStorm" panose="02000603000000000000" pitchFamily="50" charset="0"/>
              </a:rPr>
              <a:t>PSSaturdays</a:t>
            </a:r>
            <a:r>
              <a:rPr lang="en-GB" sz="2800" b="1" i="1" dirty="0">
                <a:latin typeface="AppleStorm" panose="02000603000000000000" pitchFamily="50" charset="0"/>
              </a:rPr>
              <a:t>, </a:t>
            </a:r>
            <a:r>
              <a:rPr lang="en-GB" sz="2800" b="1" i="1" dirty="0" err="1">
                <a:latin typeface="AppleStorm" panose="02000603000000000000" pitchFamily="50" charset="0"/>
              </a:rPr>
              <a:t>PSMondays</a:t>
            </a:r>
            <a:r>
              <a:rPr lang="en-GB" sz="2800" b="1" i="1" dirty="0">
                <a:latin typeface="AppleStorm" panose="02000603000000000000" pitchFamily="50" charset="0"/>
              </a:rPr>
              <a:t>, User 			Groups PowerShell and SQL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Community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</a:t>
            </a:r>
            <a:r>
              <a:rPr lang="en-GB" sz="2800" b="1" i="1" dirty="0">
                <a:latin typeface="AppleStorm" panose="02000603000000000000" pitchFamily="50" charset="0"/>
              </a:rPr>
              <a:t>PowerShell VG, PowerShell Conference EU Organiser, 			</a:t>
            </a:r>
            <a:r>
              <a:rPr lang="en-GB" sz="2800" b="1" i="1" dirty="0" err="1">
                <a:latin typeface="AppleStorm" panose="02000603000000000000" pitchFamily="50" charset="0"/>
              </a:rPr>
              <a:t>PSDayUK</a:t>
            </a:r>
            <a:r>
              <a:rPr lang="en-GB" sz="2800" b="1" i="1" dirty="0">
                <a:latin typeface="AppleStorm" panose="02000603000000000000" pitchFamily="50" charset="0"/>
              </a:rPr>
              <a:t> Organiser, SQL South West , SQL Sat Exeter 			dbareports, dbatools, SQLDiagAPI, MVP</a:t>
            </a:r>
          </a:p>
          <a:p>
            <a:pPr>
              <a:lnSpc>
                <a:spcPct val="90000"/>
              </a:lnSpc>
            </a:pPr>
            <a:br>
              <a:rPr lang="en-GB" sz="3200" b="1" i="1" dirty="0">
                <a:latin typeface="AppleStorm" panose="02000603000000000000" pitchFamily="50" charset="0"/>
              </a:rPr>
            </a:br>
            <a:r>
              <a:rPr lang="en-GB" sz="3200" b="1" i="1" dirty="0">
                <a:latin typeface="AppleStorm" panose="02000603000000000000" pitchFamily="50" charset="0"/>
                <a:hlinkClick r:id="rId3"/>
              </a:rPr>
              <a:t>https://SQLDBAWithABeard.com</a:t>
            </a:r>
            <a:r>
              <a:rPr lang="en-GB" sz="3200" b="1" i="1" dirty="0">
                <a:latin typeface="AppleStorm" panose="02000603000000000000" pitchFamily="50" charset="0"/>
              </a:rPr>
              <a:t> 		@</a:t>
            </a:r>
            <a:r>
              <a:rPr lang="en-GB" sz="3200" b="1" i="1" dirty="0" err="1">
                <a:latin typeface="AppleStorm" panose="02000603000000000000" pitchFamily="50" charset="0"/>
              </a:rPr>
              <a:t>SQLDBAWithBeard</a:t>
            </a:r>
            <a:endParaRPr lang="en-GB" sz="3200" b="1" i="1" dirty="0"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77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04664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>
                <a:latin typeface="AppleStorm" panose="02000603000000000000" pitchFamily="50" charset="0"/>
              </a:rPr>
              <a:t>speaker questionnaire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5537" y="1772816"/>
            <a:ext cx="11593288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Name</a:t>
            </a:r>
            <a:r>
              <a:rPr lang="en-GB" sz="3200" b="1" i="1" dirty="0">
                <a:latin typeface="AppleStorm" panose="02000603000000000000" pitchFamily="50" charset="0"/>
              </a:rPr>
              <a:t> : 			William Durkin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Occupation</a:t>
            </a:r>
            <a:r>
              <a:rPr lang="en-GB" sz="4000" b="1" i="1" dirty="0"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	Data Platform Architect  </a:t>
            </a:r>
          </a:p>
          <a:p>
            <a:pPr>
              <a:lnSpc>
                <a:spcPct val="90000"/>
              </a:lnSpc>
            </a:pPr>
            <a:r>
              <a:rPr lang="en-GB" sz="3200" b="1" i="1" dirty="0">
                <a:latin typeface="AppleStorm" panose="02000603000000000000" pitchFamily="50" charset="0"/>
              </a:rPr>
              <a:t>				@ datamasterminds.io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Experience </a:t>
            </a:r>
            <a:r>
              <a:rPr lang="en-GB" sz="3200" b="1" i="1" dirty="0">
                <a:latin typeface="AppleStorm" panose="02000603000000000000" pitchFamily="50" charset="0"/>
              </a:rPr>
              <a:t>: 	10+ Years with SQL Server</a:t>
            </a:r>
          </a:p>
          <a:p>
            <a:pPr>
              <a:lnSpc>
                <a:spcPct val="90000"/>
              </a:lnSpc>
            </a:pPr>
            <a:r>
              <a:rPr lang="en-GB" sz="3200" b="1" i="1" dirty="0">
                <a:latin typeface="AppleStorm" panose="02000603000000000000" pitchFamily="50" charset="0"/>
              </a:rPr>
              <a:t>				DBA / System Architect</a:t>
            </a:r>
          </a:p>
          <a:p>
            <a:pPr>
              <a:lnSpc>
                <a:spcPct val="90000"/>
              </a:lnSpc>
            </a:pP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Community </a:t>
            </a:r>
            <a:r>
              <a:rPr lang="en-GB" sz="3200" b="1" i="1" dirty="0">
                <a:latin typeface="AppleStorm" panose="02000603000000000000" pitchFamily="50" charset="0"/>
              </a:rPr>
              <a:t>: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		</a:t>
            </a:r>
            <a:r>
              <a:rPr lang="en-GB" sz="3200" b="1" i="1" dirty="0">
                <a:latin typeface="AppleStorm" panose="02000603000000000000" pitchFamily="50" charset="0"/>
              </a:rPr>
              <a:t>Data Platform MVP (March 2017)</a:t>
            </a:r>
          </a:p>
          <a:p>
            <a:pPr>
              <a:lnSpc>
                <a:spcPct val="90000"/>
              </a:lnSpc>
            </a:pPr>
            <a:endParaRPr lang="en-GB" sz="3200" b="1" i="1" dirty="0">
              <a:latin typeface="AppleStorm" panose="02000603000000000000" pitchFamily="50" charset="0"/>
            </a:endParaRPr>
          </a:p>
        </p:txBody>
      </p:sp>
      <p:grpSp>
        <p:nvGrpSpPr>
          <p:cNvPr id="5" name="Gruppieren 5">
            <a:extLst>
              <a:ext uri="{FF2B5EF4-FFF2-40B4-BE49-F238E27FC236}">
                <a16:creationId xmlns:a16="http://schemas.microsoft.com/office/drawing/2014/main" id="{40859125-6DC0-4466-8596-C4C85AE9FB00}"/>
              </a:ext>
            </a:extLst>
          </p:cNvPr>
          <p:cNvGrpSpPr/>
          <p:nvPr/>
        </p:nvGrpSpPr>
        <p:grpSpPr>
          <a:xfrm>
            <a:off x="405780" y="4935269"/>
            <a:ext cx="10820315" cy="1411448"/>
            <a:chOff x="838200" y="2680911"/>
            <a:chExt cx="5005187" cy="1828800"/>
          </a:xfrm>
        </p:grpSpPr>
        <p:pic>
          <p:nvPicPr>
            <p:cNvPr id="6" name="Grafik 6">
              <a:hlinkClick r:id="rId3"/>
              <a:extLst>
                <a:ext uri="{FF2B5EF4-FFF2-40B4-BE49-F238E27FC236}">
                  <a16:creationId xmlns:a16="http://schemas.microsoft.com/office/drawing/2014/main" id="{AD528399-F072-454D-B852-FB3A1E422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165" y="3290511"/>
              <a:ext cx="609600" cy="609600"/>
            </a:xfrm>
            <a:prstGeom prst="rect">
              <a:avLst/>
            </a:prstGeom>
          </p:spPr>
        </p:pic>
        <p:pic>
          <p:nvPicPr>
            <p:cNvPr id="7" name="Grafik 7">
              <a:hlinkClick r:id="rId5"/>
              <a:extLst>
                <a:ext uri="{FF2B5EF4-FFF2-40B4-BE49-F238E27FC236}">
                  <a16:creationId xmlns:a16="http://schemas.microsoft.com/office/drawing/2014/main" id="{D8C8E04F-852B-4778-A0EE-257E8CC69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680911"/>
              <a:ext cx="609600" cy="609600"/>
            </a:xfrm>
            <a:prstGeom prst="rect">
              <a:avLst/>
            </a:prstGeom>
          </p:spPr>
        </p:pic>
        <p:sp>
          <p:nvSpPr>
            <p:cNvPr id="8" name="Textfeld 8">
              <a:extLst>
                <a:ext uri="{FF2B5EF4-FFF2-40B4-BE49-F238E27FC236}">
                  <a16:creationId xmlns:a16="http://schemas.microsoft.com/office/drawing/2014/main" id="{696E5104-D7F3-483B-918A-B0EB58A644C4}"/>
                </a:ext>
              </a:extLst>
            </p:cNvPr>
            <p:cNvSpPr txBox="1"/>
            <p:nvPr/>
          </p:nvSpPr>
          <p:spPr>
            <a:xfrm>
              <a:off x="1447800" y="2760322"/>
              <a:ext cx="2489200" cy="461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hlinkClick r:id="rId5"/>
                </a:rPr>
                <a:t>williamdurkin.com</a:t>
              </a:r>
              <a:endParaRPr lang="en-GB" sz="2400" dirty="0"/>
            </a:p>
          </p:txBody>
        </p:sp>
        <p:sp>
          <p:nvSpPr>
            <p:cNvPr id="9" name="Textfeld 9">
              <a:extLst>
                <a:ext uri="{FF2B5EF4-FFF2-40B4-BE49-F238E27FC236}">
                  <a16:creationId xmlns:a16="http://schemas.microsoft.com/office/drawing/2014/main" id="{83995673-C11F-42BC-97B1-9D9CE1C0F899}"/>
                </a:ext>
              </a:extLst>
            </p:cNvPr>
            <p:cNvSpPr txBox="1"/>
            <p:nvPr/>
          </p:nvSpPr>
          <p:spPr>
            <a:xfrm>
              <a:off x="1447800" y="3359036"/>
              <a:ext cx="2489200" cy="461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hlinkClick r:id="rId3"/>
                </a:rPr>
                <a:t>@</a:t>
              </a:r>
              <a:r>
                <a:rPr lang="de-DE" sz="2400" dirty="0" err="1">
                  <a:hlinkClick r:id="rId3"/>
                </a:rPr>
                <a:t>sql_williamd</a:t>
              </a:r>
              <a:endParaRPr lang="en-GB" sz="2400" dirty="0"/>
            </a:p>
          </p:txBody>
        </p:sp>
        <p:pic>
          <p:nvPicPr>
            <p:cNvPr id="10" name="Grafik 10">
              <a:hlinkClick r:id="rId7"/>
              <a:extLst>
                <a:ext uri="{FF2B5EF4-FFF2-40B4-BE49-F238E27FC236}">
                  <a16:creationId xmlns:a16="http://schemas.microsoft.com/office/drawing/2014/main" id="{4A1F3FB2-6D25-4CFA-9412-62BC5C84F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3900111"/>
              <a:ext cx="609600" cy="609600"/>
            </a:xfrm>
            <a:prstGeom prst="rect">
              <a:avLst/>
            </a:prstGeom>
          </p:spPr>
        </p:pic>
        <p:sp>
          <p:nvSpPr>
            <p:cNvPr id="11" name="Textfeld 11">
              <a:extLst>
                <a:ext uri="{FF2B5EF4-FFF2-40B4-BE49-F238E27FC236}">
                  <a16:creationId xmlns:a16="http://schemas.microsoft.com/office/drawing/2014/main" id="{06BBF314-CC27-496F-8611-84B9BB34B7F2}"/>
                </a:ext>
              </a:extLst>
            </p:cNvPr>
            <p:cNvSpPr txBox="1"/>
            <p:nvPr/>
          </p:nvSpPr>
          <p:spPr>
            <a:xfrm>
              <a:off x="1447799" y="3979522"/>
              <a:ext cx="4395588" cy="461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hlinkClick r:id="rId9"/>
                </a:rPr>
                <a:t>williamdurkin@datamasterminds.io</a:t>
              </a:r>
              <a:endParaRPr lang="en-GB" sz="2400" dirty="0"/>
            </a:p>
          </p:txBody>
        </p:sp>
      </p:grpSp>
      <p:pic>
        <p:nvPicPr>
          <p:cNvPr id="12" name="Picture 2" descr="SQL Server 2016 Developer's Guide">
            <a:extLst>
              <a:ext uri="{FF2B5EF4-FFF2-40B4-BE49-F238E27FC236}">
                <a16:creationId xmlns:a16="http://schemas.microsoft.com/office/drawing/2014/main" id="{64235DA6-992F-47E9-AA38-3636EC039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820" y="1700808"/>
            <a:ext cx="2196911" cy="219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F90A3A-995C-4184-94D6-7A94C88666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86700" y="4833701"/>
            <a:ext cx="2831549" cy="1763651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14869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76672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8000" b="1" i="1" dirty="0">
                <a:latin typeface="AppleStorm" panose="02000603000000000000" pitchFamily="50" charset="0"/>
              </a:rPr>
              <a:t>s TO DO 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796" y="1916832"/>
            <a:ext cx="10801200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	</a:t>
            </a:r>
            <a:r>
              <a:rPr lang="en-GB" sz="4800" b="1" i="1" dirty="0">
                <a:latin typeface="AppleStorm" panose="02000603000000000000" pitchFamily="50" charset="0"/>
              </a:rPr>
              <a:t>GET UP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4800" b="1" i="1" dirty="0">
                <a:latin typeface="AppleStorm" panose="02000603000000000000" pitchFamily="50" charset="0"/>
              </a:rPr>
              <a:t> 	Drink Appropriate Liquid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4800" b="1" i="1" dirty="0">
                <a:latin typeface="AppleStorm" panose="02000603000000000000" pitchFamily="50" charset="0"/>
              </a:rPr>
              <a:t> 	Learn About PowerShell, Cloud, Open Query Store and More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4800" b="1" i="1" dirty="0">
                <a:latin typeface="AppleStorm" panose="02000603000000000000" pitchFamily="50" charset="0"/>
              </a:rPr>
              <a:t> Have fun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3BC9F8-C25A-44CE-888F-69EABFE6E51A}"/>
              </a:ext>
            </a:extLst>
          </p:cNvPr>
          <p:cNvSpPr/>
          <p:nvPr/>
        </p:nvSpPr>
        <p:spPr>
          <a:xfrm>
            <a:off x="-455321" y="912297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AppleStorm" panose="02000603000000000000" pitchFamily="50" charset="0"/>
              </a:rPr>
              <a:t>TODAY’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775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10</TotalTime>
  <Words>33</Words>
  <Application>Microsoft Office PowerPoint</Application>
  <PresentationFormat>Custom</PresentationFormat>
  <Paragraphs>28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AppleStorm</vt:lpstr>
      <vt:lpstr>Arial</vt:lpstr>
      <vt:lpstr>Consolas</vt:lpstr>
      <vt:lpstr>Corbel</vt:lpstr>
      <vt:lpstr>Wingdings</vt:lpstr>
      <vt:lpstr>Chalkboard 16x9</vt:lpstr>
      <vt:lpstr>PASS CAMP</vt:lpstr>
      <vt:lpstr>speaker questionnaire</vt:lpstr>
      <vt:lpstr>speaker questionnaire</vt:lpstr>
      <vt:lpstr>s TO DO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 CAMP</dc:title>
  <dc:creator>Rob Sewell</dc:creator>
  <cp:lastModifiedBy>Rob Sewell</cp:lastModifiedBy>
  <cp:revision>2</cp:revision>
  <dcterms:created xsi:type="dcterms:W3CDTF">2017-12-05T08:06:42Z</dcterms:created>
  <dcterms:modified xsi:type="dcterms:W3CDTF">2017-12-05T08:17:15Z</dcterms:modified>
</cp:coreProperties>
</file>