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0" r:id="rId2"/>
    <p:sldId id="285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6" r:id="rId13"/>
    <p:sldId id="280" r:id="rId14"/>
    <p:sldId id="282" r:id="rId15"/>
    <p:sldId id="283" r:id="rId16"/>
    <p:sldId id="28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75" d="100"/>
          <a:sy n="75" d="100"/>
        </p:scale>
        <p:origin x="22" y="89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8A9BAFE6-1E7C-4B06-B855-64922D3370AB}"/>
    <pc:docChg chg="custSel addSld modSld sldOrd">
      <pc:chgData name="Rob Sewell" userId="c802df42025d5e1f" providerId="LiveId" clId="{8A9BAFE6-1E7C-4B06-B855-64922D3370AB}" dt="2017-09-15T23:41:53.198" v="55" actId="20577"/>
      <pc:docMkLst>
        <pc:docMk/>
      </pc:docMkLst>
      <pc:sldChg chg="modSp add ord">
        <pc:chgData name="Rob Sewell" userId="c802df42025d5e1f" providerId="LiveId" clId="{8A9BAFE6-1E7C-4B06-B855-64922D3370AB}" dt="2017-09-15T23:41:53.198" v="55" actId="20577"/>
        <pc:sldMkLst>
          <pc:docMk/>
          <pc:sldMk cId="505776925" sldId="285"/>
        </pc:sldMkLst>
        <pc:spChg chg="mod">
          <ac:chgData name="Rob Sewell" userId="c802df42025d5e1f" providerId="LiveId" clId="{8A9BAFE6-1E7C-4B06-B855-64922D3370AB}" dt="2017-09-15T23:41:53.198" v="55" actId="20577"/>
          <ac:spMkLst>
            <pc:docMk/>
            <pc:sldMk cId="505776925" sldId="285"/>
            <ac:spMk id="3" creationId="{00000000-0000-0000-0000-000000000000}"/>
          </ac:spMkLst>
        </pc:spChg>
      </pc:sldChg>
    </pc:docChg>
  </pc:docChgLst>
  <pc:docChgLst>
    <pc:chgData name="Rob Sewell" userId="c802df42025d5e1f" providerId="LiveId" clId="{8AA47A81-F365-44DB-85A4-98B20096AE0E}"/>
    <pc:docChg chg="custSel delSld modSld">
      <pc:chgData name="Rob Sewell" userId="c802df42025d5e1f" providerId="LiveId" clId="{8AA47A81-F365-44DB-85A4-98B20096AE0E}" dt="2017-12-12T18:33:08.652" v="9" actId="20577"/>
      <pc:docMkLst>
        <pc:docMk/>
      </pc:docMkLst>
      <pc:sldChg chg="delSp modSp delAnim">
        <pc:chgData name="Rob Sewell" userId="c802df42025d5e1f" providerId="LiveId" clId="{8AA47A81-F365-44DB-85A4-98B20096AE0E}" dt="2017-12-12T18:33:08.652" v="9" actId="20577"/>
        <pc:sldMkLst>
          <pc:docMk/>
          <pc:sldMk cId="505776925" sldId="285"/>
        </pc:sldMkLst>
        <pc:spChg chg="mod">
          <ac:chgData name="Rob Sewell" userId="c802df42025d5e1f" providerId="LiveId" clId="{8AA47A81-F365-44DB-85A4-98B20096AE0E}" dt="2017-12-12T18:33:08.652" v="9" actId="20577"/>
          <ac:spMkLst>
            <pc:docMk/>
            <pc:sldMk cId="505776925" sldId="285"/>
            <ac:spMk id="3" creationId="{00000000-0000-0000-0000-000000000000}"/>
          </ac:spMkLst>
        </pc:spChg>
        <pc:spChg chg="del mod">
          <ac:chgData name="Rob Sewell" userId="c802df42025d5e1f" providerId="LiveId" clId="{8AA47A81-F365-44DB-85A4-98B20096AE0E}" dt="2017-12-12T18:33:03.234" v="7" actId="478"/>
          <ac:spMkLst>
            <pc:docMk/>
            <pc:sldMk cId="505776925" sldId="285"/>
            <ac:spMk id="4" creationId="{26195C99-1D0C-40F8-9B26-C5412951A66E}"/>
          </ac:spMkLst>
        </pc:spChg>
      </pc:sldChg>
      <pc:sldChg chg="delSp modSp delAnim">
        <pc:chgData name="Rob Sewell" userId="c802df42025d5e1f" providerId="LiveId" clId="{8AA47A81-F365-44DB-85A4-98B20096AE0E}" dt="2017-10-27T04:51:14.525" v="5" actId="478"/>
        <pc:sldMkLst>
          <pc:docMk/>
          <pc:sldMk cId="2578623473" sldId="286"/>
        </pc:sldMkLst>
        <pc:spChg chg="del mod">
          <ac:chgData name="Rob Sewell" userId="c802df42025d5e1f" providerId="LiveId" clId="{8AA47A81-F365-44DB-85A4-98B20096AE0E}" dt="2017-10-27T04:51:02.387" v="4" actId="478"/>
          <ac:spMkLst>
            <pc:docMk/>
            <pc:sldMk cId="2578623473" sldId="286"/>
            <ac:spMk id="5" creationId="{BCB63C34-4D27-46D4-8583-9A74AACE3559}"/>
          </ac:spMkLst>
        </pc:spChg>
        <pc:picChg chg="del">
          <ac:chgData name="Rob Sewell" userId="c802df42025d5e1f" providerId="LiveId" clId="{8AA47A81-F365-44DB-85A4-98B20096AE0E}" dt="2017-10-27T04:51:14.525" v="5" actId="478"/>
          <ac:picMkLst>
            <pc:docMk/>
            <pc:sldMk cId="2578623473" sldId="286"/>
            <ac:picMk id="4" creationId="{2F687F02-1595-46E4-9B87-3C45774467F5}"/>
          </ac:picMkLst>
        </pc:picChg>
      </pc:sldChg>
      <pc:sldChg chg="del">
        <pc:chgData name="Rob Sewell" userId="c802df42025d5e1f" providerId="LiveId" clId="{8AA47A81-F365-44DB-85A4-98B20096AE0E}" dt="2017-10-27T04:50:33.110" v="0" actId="2696"/>
        <pc:sldMkLst>
          <pc:docMk/>
          <pc:sldMk cId="1043183131" sldId="287"/>
        </pc:sldMkLst>
      </pc:sldChg>
      <pc:sldChg chg="del">
        <pc:chgData name="Rob Sewell" userId="c802df42025d5e1f" providerId="LiveId" clId="{8AA47A81-F365-44DB-85A4-98B20096AE0E}" dt="2017-10-27T04:50:36.621" v="1" actId="2696"/>
        <pc:sldMkLst>
          <pc:docMk/>
          <pc:sldMk cId="2932129688" sldId="288"/>
        </pc:sldMkLst>
      </pc:sldChg>
    </pc:docChg>
  </pc:docChgLst>
  <pc:docChgLst>
    <pc:chgData name="Rob Sewell" userId="c802df42025d5e1f" providerId="LiveId" clId="{14B5A07E-9FC0-45B9-A950-BF97A694E4F4}"/>
    <pc:docChg chg="modSld">
      <pc:chgData name="Rob Sewell" userId="c802df42025d5e1f" providerId="LiveId" clId="{14B5A07E-9FC0-45B9-A950-BF97A694E4F4}" dt="2017-10-13T13:53:28.805" v="1"/>
      <pc:docMkLst>
        <pc:docMk/>
      </pc:docMkLst>
      <pc:sldChg chg="modTransition">
        <pc:chgData name="Rob Sewell" userId="c802df42025d5e1f" providerId="LiveId" clId="{14B5A07E-9FC0-45B9-A950-BF97A694E4F4}" dt="2017-10-13T13:53:24.478" v="0"/>
        <pc:sldMkLst>
          <pc:docMk/>
          <pc:sldMk cId="1043183131" sldId="287"/>
        </pc:sldMkLst>
      </pc:sldChg>
      <pc:sldChg chg="modTransition">
        <pc:chgData name="Rob Sewell" userId="c802df42025d5e1f" providerId="LiveId" clId="{14B5A07E-9FC0-45B9-A950-BF97A694E4F4}" dt="2017-10-13T13:53:28.805" v="1"/>
        <pc:sldMkLst>
          <pc:docMk/>
          <pc:sldMk cId="2932129688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bet there are checklists for </a:t>
            </a:r>
          </a:p>
          <a:p>
            <a:r>
              <a:rPr lang="en-GB" dirty="0"/>
              <a:t>New servers/ data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Hardware/software installations</a:t>
            </a:r>
          </a:p>
          <a:p>
            <a:r>
              <a:rPr lang="en-GB" dirty="0"/>
              <a:t>Incident Response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Line/2</a:t>
            </a:r>
            <a:r>
              <a:rPr lang="en-GB" baseline="30000" dirty="0"/>
              <a:t>nd</a:t>
            </a:r>
            <a:r>
              <a:rPr lang="en-GB" dirty="0"/>
              <a:t> line for systems</a:t>
            </a:r>
          </a:p>
          <a:p>
            <a:r>
              <a:rPr lang="en-GB" dirty="0"/>
              <a:t>Pre-requisites</a:t>
            </a:r>
          </a:p>
          <a:p>
            <a:r>
              <a:rPr lang="en-GB" dirty="0"/>
              <a:t>Morning routines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Pester test running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8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7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in the world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Nljk1deSmU&amp;t=188s" TargetMode="External"/><Relationship Id="rId2" Type="http://schemas.openxmlformats.org/officeDocument/2006/relationships/hyperlink" Target="https://leanpub.com/pesterboo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256490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Turning Your Checklists </a:t>
            </a:r>
          </a:p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into Pester Tests</a:t>
            </a:r>
          </a:p>
          <a:p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052" y="8367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FF00"/>
                </a:solidFill>
                <a:latin typeface="Lucida Console" panose="020B0609040504020204" pitchFamily="49" charset="0"/>
              </a:rPr>
              <a:t>[+] Green is Good 558ms</a:t>
            </a:r>
            <a:endParaRPr lang="en-GB" sz="36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r>
              <a:rPr lang="en-GB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[-] Red is Bad 168ms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5400" b="1" i="1" dirty="0">
                <a:effectLst/>
                <a:latin typeface="AppleStorm" panose="02000603000000000000" pitchFamily="50" charset="0"/>
              </a:rPr>
              <a:t>So What Can You Validate?</a:t>
            </a:r>
            <a:endParaRPr lang="de-DE" sz="5400" b="1" i="1" dirty="0">
              <a:effectLst/>
              <a:latin typeface="AppleStorm" panose="02000603000000000000" pitchFamily="50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8" y="1196752"/>
            <a:ext cx="9073008" cy="4536504"/>
          </a:xfrm>
        </p:spPr>
      </p:pic>
    </p:spTree>
    <p:extLst>
      <p:ext uri="{BB962C8B-B14F-4D97-AF65-F5344CB8AC3E}">
        <p14:creationId xmlns:p14="http://schemas.microsoft.com/office/powerpoint/2010/main" val="120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r="9091" b="6296"/>
          <a:stretch/>
        </p:blipFill>
        <p:spPr>
          <a:xfrm>
            <a:off x="2061964" y="1700808"/>
            <a:ext cx="7614076" cy="4282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930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9CAAE-E82A-4063-A580-D4DF9C11E5C5}"/>
              </a:ext>
            </a:extLst>
          </p:cNvPr>
          <p:cNvSpPr txBox="1"/>
          <p:nvPr/>
        </p:nvSpPr>
        <p:spPr>
          <a:xfrm>
            <a:off x="603548" y="1844824"/>
            <a:ext cx="11017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Which Does NOT include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Describe “Bag Packing”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Context “Hardware”{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It “Bag Should include 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$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bag.Contents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 –contains ‘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’ | Should Be $True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2800" b="1" i="1" dirty="0">
              <a:solidFill>
                <a:srgbClr val="0070C0"/>
              </a:solidFill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have no virtual machines with me here!</a:t>
            </a:r>
            <a:endParaRPr lang="en-GB" sz="2800" b="1" dirty="0">
              <a:solidFill>
                <a:srgbClr val="7030A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956" y="1976477"/>
            <a:ext cx="9289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We all have checklists – manual testing is error-prone</a:t>
            </a:r>
          </a:p>
          <a:p>
            <a:r>
              <a:rPr lang="en-GB" sz="28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28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You can use it to validate your infrastructure</a:t>
            </a:r>
          </a:p>
          <a:p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The basic syntax - Describe, Context and It code blocks</a:t>
            </a:r>
          </a:p>
          <a:p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The Should command is used for testing assertions</a:t>
            </a:r>
          </a:p>
          <a:p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Use the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NunitXML</a:t>
            </a: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output and the reportviewer.exe to </a:t>
            </a:r>
            <a:b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make HTML reports or Export to JSON and use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PowerBi</a:t>
            </a:r>
            <a:endParaRPr lang="en-GB" sz="28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Further Reading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916" y="2060848"/>
            <a:ext cx="950505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Adam Bertram – The Pester Book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2"/>
              </a:rPr>
              <a:t>https://leanpub.com/pesterbook</a:t>
            </a: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Rob Sewell and Andre Kamman at </a:t>
            </a:r>
            <a:r>
              <a:rPr lang="en-GB" sz="2400" b="1" i="1" dirty="0" err="1">
                <a:latin typeface="AppleStorm" panose="02000603000000000000" pitchFamily="50" charset="0"/>
              </a:rPr>
              <a:t>PSConfEU</a:t>
            </a:r>
            <a:endParaRPr lang="en-GB" sz="2400" b="1" i="1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https://www.youtube.com/watch?v=8Nljk1deSmU&amp;t=188s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</a:t>
            </a:r>
            <a:r>
              <a:rPr lang="en-GB" sz="3200" b="1" i="1">
                <a:latin typeface="AppleStorm" panose="02000603000000000000" pitchFamily="50" charset="0"/>
              </a:rPr>
              <a:t>Plays Cricket</a:t>
            </a:r>
          </a:p>
          <a:p>
            <a:pPr>
              <a:lnSpc>
                <a:spcPct val="90000"/>
              </a:lnSpc>
            </a:pPr>
            <a:r>
              <a:rPr lang="en-GB" sz="4000" b="1" i="1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SQLDiagAPI – For Consuming SQL Server Diagnostics API, MVP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7948" y="2348880"/>
            <a:ext cx="9145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The Rest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499" y="1224686"/>
            <a:ext cx="4219267" cy="316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340768"/>
            <a:ext cx="24193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7" y="1595030"/>
            <a:ext cx="3183617" cy="1959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432" y="2315959"/>
            <a:ext cx="34290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14" y="2132856"/>
            <a:ext cx="28575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426" y="2743195"/>
            <a:ext cx="3408262" cy="2740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76" y="3450052"/>
            <a:ext cx="3789392" cy="171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708" y="3600981"/>
            <a:ext cx="2905490" cy="2852936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How Many Checklists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about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6479196" y="959935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821309" y="1645165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Presentations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409105">
            <a:off x="5254501" y="2571058"/>
            <a:ext cx="51908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Morning</a:t>
            </a:r>
            <a:r>
              <a:rPr lang="de-DE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  </a:t>
            </a:r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Checks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820" y="5352323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I‘m sure you are already </a:t>
            </a:r>
            <a:br>
              <a:rPr lang="de-DE" sz="4000" b="1" i="1" dirty="0">
                <a:latin typeface="AppleStorm" panose="02000603000000000000" pitchFamily="50" charset="0"/>
              </a:rPr>
            </a:br>
            <a:r>
              <a:rPr lang="de-DE" sz="4000" b="1" i="1" dirty="0">
                <a:latin typeface="AppleStorm" panose="02000603000000000000" pitchFamily="50" charset="0"/>
              </a:rPr>
              <a:t>thinking of more</a:t>
            </a:r>
          </a:p>
        </p:txBody>
      </p:sp>
      <p:sp>
        <p:nvSpPr>
          <p:cNvPr id="11" name="TextBox 10"/>
          <p:cNvSpPr txBox="1"/>
          <p:nvPr/>
        </p:nvSpPr>
        <p:spPr>
          <a:xfrm rot="21098800">
            <a:off x="1987181" y="3674798"/>
            <a:ext cx="583264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Incident Response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5394136" y="4183908"/>
            <a:ext cx="5544616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First Line Support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00668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is Pester?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9915" y="1916832"/>
            <a:ext cx="8856985" cy="4392488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GB" sz="4400" b="1" i="1" dirty="0">
                <a:effectLst/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518349" y="5239246"/>
            <a:ext cx="50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https://github.com/pester/Pester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196752"/>
            <a:ext cx="7329645" cy="5301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54553">
            <a:off x="87769" y="823231"/>
            <a:ext cx="48014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7157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58850">
            <a:off x="9024251" y="447117"/>
            <a:ext cx="2772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rgbClr val="F43EDE"/>
                </a:solidFill>
                <a:latin typeface="AppleStorm" panose="02000603000000000000" pitchFamily="50" charset="0"/>
              </a:rPr>
              <a:t>I’m Sorry!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2" y="1196752"/>
            <a:ext cx="6065990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effectLst/>
                <a:latin typeface="AppleStorm" panose="02000603000000000000" pitchFamily="50" charset="0"/>
              </a:rPr>
              <a:t>Should Operators</a:t>
            </a:r>
            <a:endParaRPr lang="en-GB" sz="4400" i="1" dirty="0">
              <a:solidFill>
                <a:srgbClr val="00B0F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73730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</a:t>
            </a:r>
            <a:r>
              <a:rPr lang="en-GB" i="1" dirty="0">
                <a:effectLst/>
                <a:latin typeface="AppleStorm" panose="02000603000000000000" pitchFamily="50" charset="0"/>
              </a:rPr>
              <a:t>		  			Compares one object with another for equality.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  		Compares one object with another for equality.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BeGreaterThan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	Asserts that a number is greater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BeLessThan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Asserts that a number is less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Asserts that the actual value matches a wildcard pattern using -like operator. Case 					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	Asserts that the actual value matches a wildcard pattern using -like operator. Case 					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BeOfType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Asserts that the actual value should be an object of a specified type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Exist	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Does not perform any comparison but checks if the object calling Exist is present in 					a PS Provider.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Checks to see if a file contains the specified text.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 	Checks to see if a file contains the specified text.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Uses a regular expression to compare two objects.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	Uses a regular expression to compare two objects.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Throw	   </a:t>
            </a:r>
            <a:r>
              <a:rPr lang="en-GB" i="1" dirty="0">
                <a:effectLst/>
                <a:latin typeface="AppleStorm" panose="02000603000000000000" pitchFamily="50" charset="0"/>
              </a:rPr>
              <a:t>			Checks if an exception was thrown in the input </a:t>
            </a:r>
            <a:r>
              <a:rPr lang="en-GB" i="1" dirty="0" err="1">
                <a:effectLst/>
                <a:latin typeface="AppleStorm" panose="02000603000000000000" pitchFamily="50" charset="0"/>
              </a:rPr>
              <a:t>ScriptBlock</a:t>
            </a:r>
            <a:r>
              <a:rPr lang="en-GB" i="1" dirty="0">
                <a:effectLst/>
                <a:latin typeface="AppleStorm" panose="02000603000000000000" pitchFamily="50" charset="0"/>
              </a:rPr>
              <a:t>. 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BeNullOrEmpty</a:t>
            </a:r>
            <a:r>
              <a:rPr lang="en-GB" i="1" dirty="0">
                <a:effectLst/>
                <a:latin typeface="AppleStorm" panose="02000603000000000000" pitchFamily="50" charset="0"/>
              </a:rPr>
              <a:t> 	Checks values for null or empty (strings).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7892" y="6165304"/>
            <a:ext cx="1059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Hate slides with lots of text but I think this one is valid</a:t>
            </a:r>
          </a:p>
        </p:txBody>
      </p:sp>
    </p:spTree>
    <p:extLst>
      <p:ext uri="{BB962C8B-B14F-4D97-AF65-F5344CB8AC3E}">
        <p14:creationId xmlns:p14="http://schemas.microsoft.com/office/powerpoint/2010/main" val="6100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441</TotalTime>
  <Words>458</Words>
  <Application>Microsoft Office PowerPoint</Application>
  <PresentationFormat>Custom</PresentationFormat>
  <Paragraphs>100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AppleStorm</vt:lpstr>
      <vt:lpstr>Arial</vt:lpstr>
      <vt:lpstr>Consolas</vt:lpstr>
      <vt:lpstr>Corbel</vt:lpstr>
      <vt:lpstr>Lucida Console</vt:lpstr>
      <vt:lpstr>Roboto Black</vt:lpstr>
      <vt:lpstr>Roboto Condensed</vt:lpstr>
      <vt:lpstr>Ubuntu Mono</vt:lpstr>
      <vt:lpstr>Wingdings</vt:lpstr>
      <vt:lpstr>Chalkboard 16x9</vt:lpstr>
      <vt:lpstr>PowerPoint Presentation</vt:lpstr>
      <vt:lpstr>speaker questionnaire</vt:lpstr>
      <vt:lpstr>TODAY’s TO DO LIST</vt:lpstr>
      <vt:lpstr>How Many Checklists Do You Have?</vt:lpstr>
      <vt:lpstr>What about</vt:lpstr>
      <vt:lpstr>What is Pester?</vt:lpstr>
      <vt:lpstr>PowerPoint Presentation</vt:lpstr>
      <vt:lpstr>PowerPoint Presentation</vt:lpstr>
      <vt:lpstr>Should Operators</vt:lpstr>
      <vt:lpstr>So What Can You Validate?</vt:lpstr>
      <vt:lpstr>PowerPoint Presentation</vt:lpstr>
      <vt:lpstr>PowerPoint Presentation</vt:lpstr>
      <vt:lpstr>Hey Beardy!</vt:lpstr>
      <vt:lpstr>Summary</vt:lpstr>
      <vt:lpstr>Questions?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41</cp:revision>
  <dcterms:created xsi:type="dcterms:W3CDTF">2017-05-28T09:19:37Z</dcterms:created>
  <dcterms:modified xsi:type="dcterms:W3CDTF">2017-12-12T18:33:09Z</dcterms:modified>
</cp:coreProperties>
</file>