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61" r:id="rId4"/>
    <p:sldId id="258" r:id="rId5"/>
    <p:sldId id="259" r:id="rId6"/>
    <p:sldId id="262" r:id="rId7"/>
    <p:sldId id="266" r:id="rId8"/>
    <p:sldId id="260" r:id="rId9"/>
    <p:sldId id="271" r:id="rId10"/>
    <p:sldId id="270" r:id="rId11"/>
    <p:sldId id="267" r:id="rId12"/>
    <p:sldId id="275" r:id="rId13"/>
    <p:sldId id="273" r:id="rId14"/>
    <p:sldId id="276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095" autoAdjust="0"/>
  </p:normalViewPr>
  <p:slideViewPr>
    <p:cSldViewPr snapToGrid="0">
      <p:cViewPr varScale="1">
        <p:scale>
          <a:sx n="72" d="100"/>
          <a:sy n="72" d="100"/>
        </p:scale>
        <p:origin x="93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7F41-DCAA-427D-A29B-F03FB7C6A3B9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E205-FD94-49C6-B40A-188A7A91E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</a:t>
            </a:r>
            <a:r>
              <a:rPr lang="en-GB" baseline="0" dirty="0"/>
              <a:t> a problem I face every year but today we are not going to talk about this one </a:t>
            </a:r>
            <a:r>
              <a:rPr lang="en-GB" baseline="0" dirty="0">
                <a:sym typeface="Wingdings" panose="05000000000000000000" pitchFamily="2" charset="2"/>
              </a:rPr>
              <a:t></a:t>
            </a:r>
          </a:p>
          <a:p>
            <a:endParaRPr lang="en-GB" baseline="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5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4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Compliance want to know how</a:t>
            </a:r>
            <a:r>
              <a:rPr lang="en-GB" baseline="0" dirty="0"/>
              <a:t> many Server 2003 or SQL 2005 or </a:t>
            </a:r>
            <a:r>
              <a:rPr lang="en-GB" baseline="0" dirty="0" err="1"/>
              <a:t>XPCMDShellEnabled</a:t>
            </a:r>
            <a:r>
              <a:rPr lang="en-GB" baseline="0" dirty="0"/>
              <a:t> </a:t>
            </a:r>
          </a:p>
          <a:p>
            <a:r>
              <a:rPr lang="en-GB" baseline="0" dirty="0"/>
              <a:t>Project Managers and the project team want to know which servers and databases for their systems, how big, what settings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time to move on from the Old Ways of doing things.</a:t>
            </a:r>
          </a:p>
          <a:p>
            <a:endParaRPr lang="en-GB" dirty="0"/>
          </a:p>
          <a:p>
            <a:r>
              <a:rPr lang="en-GB" dirty="0"/>
              <a:t>I loved my Excel sheet with</a:t>
            </a:r>
            <a:r>
              <a:rPr lang="en-GB" baseline="0" dirty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– The DBA Team want</a:t>
            </a:r>
            <a:r>
              <a:rPr lang="en-GB" baseline="0" dirty="0"/>
              <a:t> good visualisations of exactly the information that we want to see including averages to see our improvement.</a:t>
            </a:r>
          </a:p>
          <a:p>
            <a:endParaRPr lang="en-GB" baseline="0" dirty="0"/>
          </a:p>
          <a:p>
            <a:r>
              <a:rPr lang="en-GB" baseline="0" dirty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/>
          </a:p>
          <a:p>
            <a:r>
              <a:rPr lang="en-GB" baseline="0" dirty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8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Self-Service – Enable</a:t>
            </a:r>
            <a:r>
              <a:rPr lang="en-GB" baseline="0" dirty="0"/>
              <a:t> the Requestors to get what they want when they want</a:t>
            </a:r>
          </a:p>
          <a:p>
            <a:endParaRPr lang="en-GB" baseline="0" dirty="0"/>
          </a:p>
          <a:p>
            <a:r>
              <a:rPr lang="en-GB" baseline="0" dirty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2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build our solution to</a:t>
            </a:r>
            <a:r>
              <a:rPr lang="en-GB" baseline="0" dirty="0"/>
              <a:t> this problem?</a:t>
            </a:r>
          </a:p>
          <a:p>
            <a:endParaRPr lang="en-GB" baseline="0" dirty="0"/>
          </a:p>
          <a:p>
            <a:r>
              <a:rPr lang="en-GB" dirty="0"/>
              <a:t>Powershell</a:t>
            </a:r>
            <a:r>
              <a:rPr lang="en-GB" baseline="0" dirty="0"/>
              <a:t> – to gather our information</a:t>
            </a:r>
          </a:p>
          <a:p>
            <a:r>
              <a:rPr lang="en-GB" baseline="0" dirty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/>
              <a:t>Power Bi – to create the reports and view/share them</a:t>
            </a:r>
          </a:p>
          <a:p>
            <a:r>
              <a:rPr lang="en-GB" baseline="0" dirty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Enter this information into this table</a:t>
            </a:r>
          </a:p>
          <a:p>
            <a:endParaRPr lang="en-GB" dirty="0"/>
          </a:p>
          <a:p>
            <a:r>
              <a:rPr lang="en-GB" dirty="0"/>
              <a:t>Ensure Policies,</a:t>
            </a:r>
            <a:r>
              <a:rPr lang="en-GB" baseline="0" dirty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DBA – Fills in instances</a:t>
            </a:r>
          </a:p>
          <a:p>
            <a:r>
              <a:rPr lang="en-GB" dirty="0"/>
              <a:t>Agent Jobs run every night to gather</a:t>
            </a:r>
            <a:r>
              <a:rPr lang="en-GB" baseline="0" dirty="0"/>
              <a:t> the information regularly (Agent Job Databases, every night, Server, SQL every week</a:t>
            </a:r>
          </a:p>
          <a:p>
            <a:r>
              <a:rPr lang="en-GB" baseline="0" dirty="0"/>
              <a:t>Now the DBA Team can use </a:t>
            </a:r>
            <a:r>
              <a:rPr lang="en-GB" baseline="0" dirty="0" err="1"/>
              <a:t>powershell</a:t>
            </a:r>
            <a:r>
              <a:rPr lang="en-GB" baseline="0" dirty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/>
              <a:t>They can then answer questions quicker (No need to connect to a server)</a:t>
            </a:r>
          </a:p>
          <a:p>
            <a:r>
              <a:rPr lang="en-GB" baseline="0" dirty="0"/>
              <a:t>They can quickly identify instances which need action (Policies not set (Max mem,  Min mem </a:t>
            </a:r>
            <a:r>
              <a:rPr lang="en-GB" baseline="0" dirty="0" err="1"/>
              <a:t>Adhoc</a:t>
            </a:r>
            <a:r>
              <a:rPr lang="en-GB" baseline="0" dirty="0"/>
              <a:t> workload enabled </a:t>
            </a:r>
            <a:r>
              <a:rPr lang="en-GB" baseline="0" dirty="0" err="1"/>
              <a:t>etc</a:t>
            </a:r>
            <a:r>
              <a:rPr lang="en-GB" baseline="0" dirty="0"/>
              <a:t>)) and target them with </a:t>
            </a:r>
            <a:r>
              <a:rPr lang="en-GB" baseline="0" dirty="0" err="1"/>
              <a:t>powershell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BUT – Now we can let them ask their own questions </a:t>
            </a:r>
            <a:r>
              <a:rPr lang="en-GB" baseline="0" dirty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0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74BD-81A6-4ACE-9FAA-C6A198270590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8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reports.io/trello" TargetMode="External"/><Relationship Id="rId11" Type="http://schemas.openxmlformats.org/officeDocument/2006/relationships/image" Target="../media/image23.jpg"/><Relationship Id="rId5" Type="http://schemas.openxmlformats.org/officeDocument/2006/relationships/hyperlink" Target="https://dbareports.io/" TargetMode="External"/><Relationship Id="rId10" Type="http://schemas.openxmlformats.org/officeDocument/2006/relationships/image" Target="../media/image22.jpg"/><Relationship Id="rId4" Type="http://schemas.openxmlformats.org/officeDocument/2006/relationships/hyperlink" Target="https://dbatools.io/" TargetMode="External"/><Relationship Id="rId9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robsewellsqldba" TargetMode="External"/><Relationship Id="rId2" Type="http://schemas.openxmlformats.org/officeDocument/2006/relationships/hyperlink" Target="http://sqldbawithabear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owershell.sql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bareports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4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56" y="1467286"/>
            <a:ext cx="10995628" cy="37275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Reducing DBAs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3538" y="6403055"/>
            <a:ext cx="328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http://sqldbawithabeard.com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1547" y="6403055"/>
            <a:ext cx="20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Manual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32" y="1584008"/>
            <a:ext cx="7176135" cy="5001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548" y="1595517"/>
            <a:ext cx="10676252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used to be a bit of a pain to set up. And then we wrote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And now all it is this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PS Git:\</a:t>
            </a:r>
            <a:r>
              <a:rPr lang="en-GB" dirty="0" err="1">
                <a:solidFill>
                  <a:schemeClr val="bg1"/>
                </a:solidFill>
              </a:rPr>
              <a:t>dbareports</a:t>
            </a:r>
            <a:r>
              <a:rPr lang="en-GB" dirty="0">
                <a:solidFill>
                  <a:schemeClr val="bg1"/>
                </a:solidFill>
              </a:rPr>
              <a:t>&gt; Install-</a:t>
            </a:r>
            <a:r>
              <a:rPr lang="en-GB" dirty="0" err="1">
                <a:solidFill>
                  <a:schemeClr val="bg1"/>
                </a:solidFill>
              </a:rPr>
              <a:t>DbaReports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SqlServer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DBASQLServer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PS Git:\</a:t>
            </a:r>
            <a:r>
              <a:rPr lang="en-GB" dirty="0" err="1">
                <a:solidFill>
                  <a:schemeClr val="bg1"/>
                </a:solidFill>
              </a:rPr>
              <a:t>dbareports</a:t>
            </a:r>
            <a:r>
              <a:rPr lang="en-GB" dirty="0">
                <a:solidFill>
                  <a:schemeClr val="bg1"/>
                </a:solidFill>
              </a:rPr>
              <a:t>&gt; Add-</a:t>
            </a:r>
            <a:r>
              <a:rPr lang="en-GB" dirty="0" err="1">
                <a:solidFill>
                  <a:schemeClr val="bg1"/>
                </a:solidFill>
              </a:rPr>
              <a:t>DbrServerToInventory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SqlInstance</a:t>
            </a:r>
            <a:r>
              <a:rPr lang="en-GB" dirty="0">
                <a:solidFill>
                  <a:schemeClr val="bg1"/>
                </a:solidFill>
              </a:rPr>
              <a:t> 'ROB-SURFACEBOOK' -Port 1433 -Environment Prod -Location Munich 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52" y="1702197"/>
            <a:ext cx="2476846" cy="609685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6406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59"/>
            <a:ext cx="12169787" cy="6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MUST </a:t>
            </a:r>
            <a:r>
              <a:rPr lang="en-GB" sz="8800"/>
              <a:t>BE TIME </a:t>
            </a:r>
            <a:endParaRPr lang="en-GB" sz="8800" dirty="0"/>
          </a:p>
          <a:p>
            <a:pPr algn="ctr"/>
            <a:r>
              <a:rPr lang="en-GB" sz="8800"/>
              <a:t>FOR A DEMO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6119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3" y="3740"/>
            <a:ext cx="58536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71248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b="1" dirty="0" err="1"/>
              <a:t>dbareports</a:t>
            </a:r>
            <a:endParaRPr lang="en-GB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97" y="1412045"/>
            <a:ext cx="5487903" cy="524593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6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 err="1">
                <a:solidFill>
                  <a:prstClr val="black"/>
                </a:solidFill>
              </a:rPr>
              <a:t>dbareports</a:t>
            </a:r>
            <a:r>
              <a:rPr lang="en-GB" sz="2900" dirty="0">
                <a:solidFill>
                  <a:prstClr val="black"/>
                </a:solidFill>
              </a:rPr>
              <a:t> – sibling of the truly amazing </a:t>
            </a:r>
            <a:r>
              <a:rPr lang="en-GB" sz="2900" dirty="0" err="1">
                <a:solidFill>
                  <a:prstClr val="black"/>
                </a:solidFill>
              </a:rPr>
              <a:t>dbatools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  <a:hlinkClick r:id="rId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  <a:hlinkClick r:id="rId4"/>
              </a:rPr>
              <a:t>https://dbatools.io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Has an awesome team working on it already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Chrissy LeMaire,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Claudio Silva,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Jason Squires,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Andy Mallon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We would love your input and contribution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You can find out more at </a:t>
            </a:r>
            <a:r>
              <a:rPr lang="en-GB" sz="2900" dirty="0">
                <a:solidFill>
                  <a:prstClr val="black"/>
                </a:solidFill>
                <a:hlinkClick r:id="rId5"/>
              </a:rPr>
              <a:t>https://dbareports.io</a:t>
            </a: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There is a Trello Board at </a:t>
            </a:r>
            <a:r>
              <a:rPr lang="en-GB" sz="2900" dirty="0">
                <a:solidFill>
                  <a:prstClr val="black"/>
                </a:solidFill>
                <a:hlinkClick r:id="rId6"/>
              </a:rPr>
              <a:t>https://dbareports.io/trello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You can come and join in the Slack Channel #</a:t>
            </a:r>
            <a:r>
              <a:rPr lang="en-GB" sz="2900" dirty="0" err="1">
                <a:solidFill>
                  <a:prstClr val="black"/>
                </a:solidFill>
              </a:rPr>
              <a:t>dbareports</a:t>
            </a: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It will be available on GitHub very soon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Follow @</a:t>
            </a:r>
            <a:r>
              <a:rPr lang="en-GB" sz="2900" dirty="0" err="1">
                <a:solidFill>
                  <a:prstClr val="black"/>
                </a:solidFill>
              </a:rPr>
              <a:t>psdbareports</a:t>
            </a:r>
            <a:r>
              <a:rPr lang="en-GB" sz="2900" dirty="0">
                <a:solidFill>
                  <a:prstClr val="black"/>
                </a:solidFill>
              </a:rPr>
              <a:t> on twitter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7" y="1255911"/>
            <a:ext cx="2110154" cy="2110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57" y="4506109"/>
            <a:ext cx="2159589" cy="1498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171" y="158755"/>
            <a:ext cx="2194312" cy="2194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7" y="3366065"/>
            <a:ext cx="2099233" cy="209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50" y="2354227"/>
            <a:ext cx="2146296" cy="21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27324" y="417227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994475" y="3781306"/>
            <a:ext cx="3290018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7271" y="4275363"/>
            <a:ext cx="5620390" cy="17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Sep 13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Speed: Pragmatic Problem Solving with PowerShell</a:t>
            </a:r>
            <a: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  <a:t> - </a:t>
            </a: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Claudio Silva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http://sqlps.io/m3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      </a:t>
            </a:r>
            <a:r>
              <a:rPr lang="en-GB" sz="6000" b="1" u="sng" dirty="0"/>
              <a:t>Questions</a:t>
            </a: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4829452" y="3096308"/>
            <a:ext cx="3513588" cy="405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4304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97" y="1529444"/>
            <a:ext cx="3496777" cy="49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650" y="219075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092700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  <a:p>
            <a:r>
              <a:rPr lang="en-GB" dirty="0">
                <a:hlinkClick r:id="rId2"/>
              </a:rPr>
              <a:t>http://sqldbawithabeard.com</a:t>
            </a:r>
            <a:endParaRPr lang="en-GB" dirty="0"/>
          </a:p>
          <a:p>
            <a:r>
              <a:rPr lang="en-GB" dirty="0">
                <a:hlinkClick r:id="rId3"/>
              </a:rPr>
              <a:t>https://uk.linkedin.com/in/robsewellsqldba</a:t>
            </a:r>
            <a:r>
              <a:rPr lang="en-GB" dirty="0"/>
              <a:t> </a:t>
            </a:r>
          </a:p>
          <a:p>
            <a:r>
              <a:rPr lang="en-GB" dirty="0"/>
              <a:t>mrrobsewell@outlook.com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06" y="387350"/>
            <a:ext cx="75533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1120180"/>
            <a:ext cx="1103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</a:t>
            </a:r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 Officer, Lead for </a:t>
            </a:r>
            <a:r>
              <a:rPr lang="en-GB" sz="2400" dirty="0" err="1"/>
              <a:t>dbareports</a:t>
            </a:r>
            <a:r>
              <a:rPr lang="en-GB" sz="2400" dirty="0"/>
              <a:t>, contributor to </a:t>
            </a:r>
            <a:r>
              <a:rPr lang="en-GB" sz="2400" dirty="0" err="1"/>
              <a:t>dbatools</a:t>
            </a:r>
            <a:r>
              <a:rPr lang="en-GB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650" y="4949587"/>
            <a:ext cx="358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http://powershell.sqlpass.org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sqlvariant</a:t>
            </a:r>
            <a:endParaRPr lang="en-GB" dirty="0"/>
          </a:p>
          <a:p>
            <a:r>
              <a:rPr lang="en-GB" dirty="0"/>
              <a:t>@cl</a:t>
            </a:r>
          </a:p>
          <a:p>
            <a:r>
              <a:rPr lang="en-GB" dirty="0"/>
              <a:t>@</a:t>
            </a:r>
            <a:r>
              <a:rPr lang="en-GB" dirty="0" err="1"/>
              <a:t>laerteSQLDBA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13" y="4536500"/>
            <a:ext cx="2973055" cy="214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193673"/>
            <a:ext cx="2205644" cy="2205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975" y="6173585"/>
            <a:ext cx="3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https://dbareports.io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psdbareports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6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25030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2711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548" y="365126"/>
            <a:ext cx="10515600" cy="65529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3" y="3899591"/>
            <a:ext cx="2567609" cy="29584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How Many?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Where Are?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Which?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2" y="1126436"/>
            <a:ext cx="9244459" cy="573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380" y="556592"/>
            <a:ext cx="282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Auditors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Change Managers</a:t>
            </a:r>
          </a:p>
        </p:txBody>
      </p:sp>
    </p:spTree>
    <p:extLst>
      <p:ext uri="{BB962C8B-B14F-4D97-AF65-F5344CB8AC3E}">
        <p14:creationId xmlns:p14="http://schemas.microsoft.com/office/powerpoint/2010/main" val="28038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10" y="1934817"/>
            <a:ext cx="9617634" cy="4923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0800" y="424070"/>
            <a:ext cx="976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Blackadder ITC" panose="04020505051007020D02" pitchFamily="82" charset="0"/>
              </a:rPr>
              <a:t>Replace The Old Ways</a:t>
            </a:r>
          </a:p>
        </p:txBody>
      </p:sp>
    </p:spTree>
    <p:extLst>
      <p:ext uri="{BB962C8B-B14F-4D97-AF65-F5344CB8AC3E}">
        <p14:creationId xmlns:p14="http://schemas.microsoft.com/office/powerpoint/2010/main" val="5659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51" y="3432313"/>
            <a:ext cx="5059775" cy="314076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Instant Views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For The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DBA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" y="0"/>
            <a:ext cx="12143811" cy="333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20" y="3339548"/>
            <a:ext cx="5992811" cy="3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8317785" y="2548652"/>
            <a:ext cx="6422867" cy="1325563"/>
          </a:xfrm>
        </p:spPr>
        <p:txBody>
          <a:bodyPr>
            <a:normAutofit fontScale="90000"/>
          </a:bodyPr>
          <a:lstStyle/>
          <a:p>
            <a:r>
              <a:rPr lang="en-GB" sz="9600" dirty="0"/>
              <a:t>Help Yourself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08505"/>
            <a:ext cx="9972573" cy="5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87485" y="2587484"/>
            <a:ext cx="6858002" cy="1683027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GB" sz="12000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30" y="-223078"/>
            <a:ext cx="1050897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2000" dirty="0"/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6930" y="4831109"/>
            <a:ext cx="315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Local </a:t>
            </a:r>
            <a:br>
              <a:rPr lang="en-GB" sz="4800" dirty="0"/>
            </a:br>
            <a:r>
              <a:rPr lang="en-GB" sz="4800" dirty="0"/>
              <a:t>Knowledge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86" y="4373880"/>
            <a:ext cx="4049452" cy="248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1" y="4196952"/>
            <a:ext cx="3586779" cy="2690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1" y="1715914"/>
            <a:ext cx="3838838" cy="27060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5914"/>
            <a:ext cx="3608041" cy="27060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8" y="1706880"/>
            <a:ext cx="398395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0" y="2590165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337684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872</Words>
  <Application>Microsoft Office PowerPoint</Application>
  <PresentationFormat>Widescreen</PresentationFormat>
  <Paragraphs>148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Arial</vt:lpstr>
      <vt:lpstr>Blackadder ITC</vt:lpstr>
      <vt:lpstr>Calibri</vt:lpstr>
      <vt:lpstr>Calibri Light</vt:lpstr>
      <vt:lpstr>Palatino Linotype</vt:lpstr>
      <vt:lpstr>Segoe UI</vt:lpstr>
      <vt:lpstr>Symbol</vt:lpstr>
      <vt:lpstr>Wingdings</vt:lpstr>
      <vt:lpstr>Office Theme</vt:lpstr>
      <vt:lpstr>PowerShell  &amp; PowerBi Reducing DBAs  Context Switching</vt:lpstr>
      <vt:lpstr>PowerPoint Presentation</vt:lpstr>
      <vt:lpstr>What Problem are we Solving?</vt:lpstr>
      <vt:lpstr>Questions</vt:lpstr>
      <vt:lpstr>PowerPoint Presentation</vt:lpstr>
      <vt:lpstr>Instant Views For The DBA Team</vt:lpstr>
      <vt:lpstr>Help Yourself </vt:lpstr>
      <vt:lpstr>SOLUTION</vt:lpstr>
      <vt:lpstr>How To Do It</vt:lpstr>
      <vt:lpstr>The Manual Part</vt:lpstr>
      <vt:lpstr>PowerPoint Presentation</vt:lpstr>
      <vt:lpstr>PowerPoint Presentation</vt:lpstr>
      <vt:lpstr>dbareports</vt:lpstr>
      <vt:lpstr>PowerPoint Presentation</vt:lpstr>
      <vt:lpstr>     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BI with my DBA Database</dc:title>
  <dc:creator>Rob Sewell</dc:creator>
  <cp:lastModifiedBy>Rob Sewell</cp:lastModifiedBy>
  <cp:revision>69</cp:revision>
  <dcterms:created xsi:type="dcterms:W3CDTF">2015-09-14T13:02:15Z</dcterms:created>
  <dcterms:modified xsi:type="dcterms:W3CDTF">2016-08-20T13:33:25Z</dcterms:modified>
</cp:coreProperties>
</file>