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0" r:id="rId2"/>
    <p:sldId id="261" r:id="rId3"/>
    <p:sldId id="290" r:id="rId4"/>
    <p:sldId id="291" r:id="rId5"/>
    <p:sldId id="271" r:id="rId6"/>
    <p:sldId id="285" r:id="rId7"/>
    <p:sldId id="292" r:id="rId8"/>
    <p:sldId id="286" r:id="rId9"/>
    <p:sldId id="288" r:id="rId10"/>
    <p:sldId id="287" r:id="rId11"/>
    <p:sldId id="28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101" y="45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16C055E3-502E-4343-ACEB-8BFDD80DFE7A}"/>
    <pc:docChg chg="custSel addSld delSld modSld">
      <pc:chgData name="Rob Sewell" userId="c802df42025d5e1f" providerId="LiveId" clId="{16C055E3-502E-4343-ACEB-8BFDD80DFE7A}" dt="2018-03-12T09:07:00.333" v="190" actId="1076"/>
      <pc:docMkLst>
        <pc:docMk/>
      </pc:docMkLst>
      <pc:sldChg chg="addSp modSp">
        <pc:chgData name="Rob Sewell" userId="c802df42025d5e1f" providerId="LiveId" clId="{16C055E3-502E-4343-ACEB-8BFDD80DFE7A}" dt="2018-03-12T09:07:00.333" v="190" actId="1076"/>
        <pc:sldMkLst>
          <pc:docMk/>
          <pc:sldMk cId="695583612" sldId="290"/>
        </pc:sldMkLst>
        <pc:spChg chg="add mod">
          <ac:chgData name="Rob Sewell" userId="c802df42025d5e1f" providerId="LiveId" clId="{16C055E3-502E-4343-ACEB-8BFDD80DFE7A}" dt="2018-03-12T09:07:00.333" v="190" actId="1076"/>
          <ac:spMkLst>
            <pc:docMk/>
            <pc:sldMk cId="695583612" sldId="290"/>
            <ac:spMk id="3" creationId="{F4ED583D-72F3-44C7-A373-2148554C28C6}"/>
          </ac:spMkLst>
        </pc:spChg>
      </pc:sldChg>
      <pc:sldChg chg="addSp delSp modSp add del setBg modAnim">
        <pc:chgData name="Rob Sewell" userId="c802df42025d5e1f" providerId="LiveId" clId="{16C055E3-502E-4343-ACEB-8BFDD80DFE7A}" dt="2018-03-12T08:58:44.652" v="168" actId="2696"/>
        <pc:sldMkLst>
          <pc:docMk/>
          <pc:sldMk cId="3532458191" sldId="293"/>
        </pc:sldMkLst>
        <pc:spChg chg="add mod topLvl">
          <ac:chgData name="Rob Sewell" userId="c802df42025d5e1f" providerId="LiveId" clId="{16C055E3-502E-4343-ACEB-8BFDD80DFE7A}" dt="2018-03-12T08:56:17.894" v="162"/>
          <ac:spMkLst>
            <pc:docMk/>
            <pc:sldMk cId="3532458191" sldId="293"/>
            <ac:spMk id="5" creationId="{2D030FCF-90E2-4B18-A8E5-A2B643CFEF53}"/>
          </ac:spMkLst>
        </pc:spChg>
        <pc:spChg chg="add mod">
          <ac:chgData name="Rob Sewell" userId="c802df42025d5e1f" providerId="LiveId" clId="{16C055E3-502E-4343-ACEB-8BFDD80DFE7A}" dt="2018-03-12T08:56:17.662" v="134"/>
          <ac:spMkLst>
            <pc:docMk/>
            <pc:sldMk cId="3532458191" sldId="293"/>
            <ac:spMk id="6" creationId="{729EAD44-53CB-4F2B-A232-9375ED91C6C6}"/>
          </ac:spMkLst>
        </pc:spChg>
        <pc:spChg chg="add mod">
          <ac:chgData name="Rob Sewell" userId="c802df42025d5e1f" providerId="LiveId" clId="{16C055E3-502E-4343-ACEB-8BFDD80DFE7A}" dt="2018-03-12T08:56:17.662" v="134"/>
          <ac:spMkLst>
            <pc:docMk/>
            <pc:sldMk cId="3532458191" sldId="293"/>
            <ac:spMk id="7" creationId="{9D554752-78CE-4BF3-B358-F2818FD969B5}"/>
          </ac:spMkLst>
        </pc:spChg>
        <pc:spChg chg="add mod">
          <ac:chgData name="Rob Sewell" userId="c802df42025d5e1f" providerId="LiveId" clId="{16C055E3-502E-4343-ACEB-8BFDD80DFE7A}" dt="2018-03-12T08:56:17.662" v="134"/>
          <ac:spMkLst>
            <pc:docMk/>
            <pc:sldMk cId="3532458191" sldId="293"/>
            <ac:spMk id="8" creationId="{5CF05C3F-4F02-41B3-8EF1-43722CE342EF}"/>
          </ac:spMkLst>
        </pc:spChg>
        <pc:spChg chg="add mod">
          <ac:chgData name="Rob Sewell" userId="c802df42025d5e1f" providerId="LiveId" clId="{16C055E3-502E-4343-ACEB-8BFDD80DFE7A}" dt="2018-03-12T08:56:17.662" v="134"/>
          <ac:spMkLst>
            <pc:docMk/>
            <pc:sldMk cId="3532458191" sldId="293"/>
            <ac:spMk id="9" creationId="{8565C999-38EC-4CE7-9A45-4BEE90885806}"/>
          </ac:spMkLst>
        </pc:spChg>
        <pc:spChg chg="add mod">
          <ac:chgData name="Rob Sewell" userId="c802df42025d5e1f" providerId="LiveId" clId="{16C055E3-502E-4343-ACEB-8BFDD80DFE7A}" dt="2018-03-12T08:56:17.662" v="134"/>
          <ac:spMkLst>
            <pc:docMk/>
            <pc:sldMk cId="3532458191" sldId="293"/>
            <ac:spMk id="10" creationId="{7AD179B3-7C90-44B6-A3F4-4BE4E60F244D}"/>
          </ac:spMkLst>
        </pc:spChg>
        <pc:spChg chg="add del mod">
          <ac:chgData name="Rob Sewell" userId="c802df42025d5e1f" providerId="LiveId" clId="{16C055E3-502E-4343-ACEB-8BFDD80DFE7A}" dt="2018-03-12T08:56:17.896" v="167"/>
          <ac:spMkLst>
            <pc:docMk/>
            <pc:sldMk cId="3532458191" sldId="293"/>
            <ac:spMk id="11" creationId="{18C09625-3A37-4EF0-AD94-03E7C3F1EDB3}"/>
          </ac:spMkLst>
        </pc:spChg>
        <pc:spChg chg="add mod">
          <ac:chgData name="Rob Sewell" userId="c802df42025d5e1f" providerId="LiveId" clId="{16C055E3-502E-4343-ACEB-8BFDD80DFE7A}" dt="2018-03-12T08:56:17.896" v="165"/>
          <ac:spMkLst>
            <pc:docMk/>
            <pc:sldMk cId="3532458191" sldId="293"/>
            <ac:spMk id="12" creationId="{5E168BF8-49CF-4797-8F1B-A09D09BF3946}"/>
          </ac:spMkLst>
        </pc:spChg>
        <pc:grpChg chg="add del mod">
          <ac:chgData name="Rob Sewell" userId="c802df42025d5e1f" providerId="LiveId" clId="{16C055E3-502E-4343-ACEB-8BFDD80DFE7A}" dt="2018-03-12T08:56:17.894" v="162"/>
          <ac:grpSpMkLst>
            <pc:docMk/>
            <pc:sldMk cId="3532458191" sldId="293"/>
            <ac:grpSpMk id="15" creationId="{04AEDCCE-7EB6-41EE-9914-CD58DFE21C6B}"/>
          </ac:grpSpMkLst>
        </pc:grpChg>
        <pc:picChg chg="add mod">
          <ac:chgData name="Rob Sewell" userId="c802df42025d5e1f" providerId="LiveId" clId="{16C055E3-502E-4343-ACEB-8BFDD80DFE7A}" dt="2018-03-12T08:56:17.638" v="113"/>
          <ac:picMkLst>
            <pc:docMk/>
            <pc:sldMk cId="3532458191" sldId="293"/>
            <ac:picMk id="2" creationId="{E1455352-134E-4AFD-939C-4CF76A8EA738}"/>
          </ac:picMkLst>
        </pc:picChg>
        <pc:picChg chg="add mod topLvl">
          <ac:chgData name="Rob Sewell" userId="c802df42025d5e1f" providerId="LiveId" clId="{16C055E3-502E-4343-ACEB-8BFDD80DFE7A}" dt="2018-03-12T08:56:17.894" v="162"/>
          <ac:picMkLst>
            <pc:docMk/>
            <pc:sldMk cId="3532458191" sldId="293"/>
            <ac:picMk id="4" creationId="{757CD98A-B806-4CD6-9BFC-5DA40BC6C99A}"/>
          </ac:picMkLst>
        </pc:picChg>
        <pc:picChg chg="add mod">
          <ac:chgData name="Rob Sewell" userId="c802df42025d5e1f" providerId="LiveId" clId="{16C055E3-502E-4343-ACEB-8BFDD80DFE7A}" dt="2018-03-12T08:56:17.896" v="165"/>
          <ac:picMkLst>
            <pc:docMk/>
            <pc:sldMk cId="3532458191" sldId="293"/>
            <ac:picMk id="14" creationId="{E2952A94-BA57-493E-B4FE-D7161243CEA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603094" y="2745634"/>
            <a:ext cx="10986871" cy="3304533"/>
          </a:xfrm>
        </p:spPr>
        <p:txBody>
          <a:bodyPr>
            <a:noAutofit/>
          </a:bodyPr>
          <a:lstStyle>
            <a:lvl1pPr marL="308956" marR="0" indent="-308956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399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603094" y="1645604"/>
            <a:ext cx="10986871" cy="572792"/>
          </a:xfrm>
        </p:spPr>
        <p:txBody>
          <a:bodyPr>
            <a:no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6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171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13.gi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hyperlink" Target="dbatools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349D-C1C5-4B2A-85E1-C849E93FD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5941785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7E12-F8B4-4AD0-AEC7-3E2FB292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556792"/>
            <a:ext cx="7165340" cy="4035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0FCE0-E3EA-4F9D-9CD7-08964133F1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40C6F7A8-7DC0-4A1F-87A3-8F86FBB80D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dbachecks, MVP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A085A-71B3-47A9-9D40-80C5534EC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Contact Me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1197868" y="2252227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174532" y="229321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4150196" y="3606678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1E124B-7354-4E15-978F-95DE84BAE0CF}"/>
              </a:ext>
            </a:extLst>
          </p:cNvPr>
          <p:cNvSpPr txBox="1"/>
          <p:nvPr/>
        </p:nvSpPr>
        <p:spPr>
          <a:xfrm>
            <a:off x="1849115" y="5267370"/>
            <a:ext cx="36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/>
              <a:t>mrrobsewell@outlook.com</a:t>
            </a:r>
            <a:endParaRPr lang="en-US" sz="2000" dirty="0"/>
          </a:p>
        </p:txBody>
      </p:sp>
      <p:pic>
        <p:nvPicPr>
          <p:cNvPr id="1026" name="Picture 2" descr="https://encrypted-tbn0.gstatic.com/images?q=tbn:ANd9GcR_obGyBUe2x2bZhqVCSYxAnZdSu0aU86aCSQa_r4EmNrmah7EuNJgLkQ">
            <a:extLst>
              <a:ext uri="{FF2B5EF4-FFF2-40B4-BE49-F238E27FC236}">
                <a16:creationId xmlns:a16="http://schemas.microsoft.com/office/drawing/2014/main" id="{FC777C3D-4ACF-4CEE-869E-943258C3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5070398"/>
            <a:ext cx="858737" cy="8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C46F-1848-49CA-BD84-C8E3FBD4BA5A}"/>
              </a:ext>
            </a:extLst>
          </p:cNvPr>
          <p:cNvSpPr txBox="1"/>
          <p:nvPr/>
        </p:nvSpPr>
        <p:spPr>
          <a:xfrm>
            <a:off x="8470676" y="5267370"/>
            <a:ext cx="31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RobSewell.info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21B0-BFE5-4F3E-9A00-C6B01D7C5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532" y="5020216"/>
            <a:ext cx="908919" cy="9089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1ED07D1-CD97-4E23-88EE-1707F07474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583D-72F3-44C7-A373-2148554C28C6}"/>
              </a:ext>
            </a:extLst>
          </p:cNvPr>
          <p:cNvSpPr txBox="1"/>
          <p:nvPr/>
        </p:nvSpPr>
        <p:spPr>
          <a:xfrm rot="19979224">
            <a:off x="-149906" y="627896"/>
            <a:ext cx="381642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Quick Poll</a:t>
            </a:r>
          </a:p>
        </p:txBody>
      </p:sp>
    </p:spTree>
    <p:extLst>
      <p:ext uri="{BB962C8B-B14F-4D97-AF65-F5344CB8AC3E}">
        <p14:creationId xmlns:p14="http://schemas.microsoft.com/office/powerpoint/2010/main" val="695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What is dbatools? Well basically 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7" y="2432171"/>
            <a:ext cx="10006391" cy="19936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C6ABC8-EC7B-4B57-8BFA-20A3A45289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409C2-CE43-4AD0-AA92-F1ED06D528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A36A7-334D-4CB9-8975-B85647755C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49796" y="980728"/>
            <a:ext cx="11321635" cy="5100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06090"/>
          </a:xfrm>
        </p:spPr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4A027-39DD-4224-9641-C61E04C72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2710036" y="1047502"/>
            <a:ext cx="7776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</a:t>
            </a:r>
            <a:b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Website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3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6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br>
              <a:rPr lang="en-US" sz="2000" dirty="0"/>
            </a:br>
            <a:endParaRPr lang="en-US" sz="20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BC525-192D-4678-BB01-5773E1D23B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Get-Help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BCF08-5240-4EB2-9192-97B173127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5974538"/>
            <a:ext cx="3830077" cy="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601</TotalTime>
  <Words>191</Words>
  <Application>Microsoft Office PowerPoint</Application>
  <PresentationFormat>Custom</PresentationFormat>
  <Paragraphs>89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Speaker Questionnaire</vt:lpstr>
      <vt:lpstr>Contact Me</vt:lpstr>
      <vt:lpstr>What is dbatools? Well basically ...</vt:lpstr>
      <vt:lpstr>dbatools</vt:lpstr>
      <vt:lpstr>requirements</vt:lpstr>
      <vt:lpstr>Support</vt:lpstr>
      <vt:lpstr>installation</vt:lpstr>
      <vt:lpstr>Get-Help</vt:lpstr>
      <vt:lpstr>demos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2018-03-12T09:07:04Z</dcterms:modified>
</cp:coreProperties>
</file>