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9" r:id="rId4"/>
    <p:sldId id="264" r:id="rId5"/>
    <p:sldId id="265" r:id="rId6"/>
    <p:sldId id="263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5C53-25D9-4FBA-BE0F-50AE2762F010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E92C-A6B2-4CD9-A188-8139E6D44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devmynd.com/blog/five-factor-te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hyperlink" Target="https://leanpub.com/pester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930" y="702835"/>
            <a:ext cx="10340234" cy="526297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SQL Saturday Dublin Presentation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sz="2400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</a:t>
            </a:r>
            <a:r>
              <a:rPr lang="en-GB" sz="2400">
                <a:solidFill>
                  <a:srgbClr val="006400"/>
                </a:solidFill>
                <a:latin typeface="Lucida Console" panose="020B0609040504020204" pitchFamily="49" charset="0"/>
              </a:rPr>
              <a:t>Name should </a:t>
            </a:r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be Rob Sewell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sz="2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5D417-91FE-4F4C-876D-2A2C63A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" y="6021084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Around!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16:30 Raffle Prizes in sponsor area</a:t>
            </a:r>
          </a:p>
          <a:p>
            <a:r>
              <a:rPr lang="en-US" dirty="0"/>
              <a:t>17:30 BBQ and Beer in the Pavilion 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15" y="302953"/>
            <a:ext cx="3032619" cy="763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532" y="1201099"/>
            <a:ext cx="3089008" cy="2451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5" y="3428999"/>
            <a:ext cx="4336630" cy="2810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43" y="3937816"/>
            <a:ext cx="4602638" cy="23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3"/>
              </a:rPr>
              <a:t>https://github.com/pester/Pester</a:t>
            </a:r>
            <a:r>
              <a:rPr lang="en-GB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1F723-5401-45A5-ACB0-4D237C59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81" y="5720460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Why Test?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93121" y="908487"/>
            <a:ext cx="10486149" cy="538584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Good tests can…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4800" dirty="0"/>
              <a:t>Verify the code is working correctly</a:t>
            </a:r>
          </a:p>
          <a:p>
            <a:r>
              <a:rPr lang="en-GB" sz="4800" dirty="0"/>
              <a:t>Prevent future regressions</a:t>
            </a:r>
          </a:p>
          <a:p>
            <a:r>
              <a:rPr lang="en-GB" sz="4800" dirty="0"/>
              <a:t>Document the code’s behaviour</a:t>
            </a:r>
          </a:p>
          <a:p>
            <a:r>
              <a:rPr lang="en-GB" sz="4800" dirty="0"/>
              <a:t>Provide design guidance</a:t>
            </a:r>
          </a:p>
          <a:p>
            <a:r>
              <a:rPr lang="en-GB" sz="48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https://www.devmynd.com/blog/five-factor-testing/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E56F-CEDD-44CC-807A-B99C5F230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89" y="5912724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5685816" cy="3945348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933156" y="1703540"/>
            <a:ext cx="492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Not</a:t>
            </a:r>
          </a:p>
          <a:p>
            <a:endParaRPr lang="en-GB" sz="3600" dirty="0"/>
          </a:p>
          <a:p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378A2-5D2F-455A-89C5-D1C96A6B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74" y="5726723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AE408-2B42-4088-9D40-4D6D48E0E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56" y="5927715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D6590-BC91-442E-9F29-912E23F86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2" y="5918197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3083" y="1264324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9" y="1164919"/>
            <a:ext cx="2454249" cy="4352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C7F3F-BF68-4546-8E72-288EA2CF7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0" y="5783090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07" y="1583739"/>
            <a:ext cx="10716018" cy="4339650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  <a:br>
              <a:rPr lang="en-GB" sz="3200" dirty="0"/>
            </a:br>
            <a:endParaRPr lang="en-GB" sz="3200" dirty="0"/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35AC-A90F-4AEA-AEE2-30D4DF1B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9" y="6021084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3566" y="302933"/>
            <a:ext cx="405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You </a:t>
            </a:r>
            <a:r>
              <a:rPr lang="en-GB" dirty="0"/>
              <a:t>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B7B0B-030A-43BC-838E-6E9E3611A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5" y="5982177"/>
            <a:ext cx="3032619" cy="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318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Condensed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 Around!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50</cp:revision>
  <dcterms:created xsi:type="dcterms:W3CDTF">2016-05-15T23:39:35Z</dcterms:created>
  <dcterms:modified xsi:type="dcterms:W3CDTF">2017-06-17T14:15:33Z</dcterms:modified>
</cp:coreProperties>
</file>