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321" r:id="rId2"/>
    <p:sldId id="332" r:id="rId3"/>
    <p:sldId id="333" r:id="rId4"/>
    <p:sldId id="310" r:id="rId5"/>
    <p:sldId id="323" r:id="rId6"/>
    <p:sldId id="296" r:id="rId7"/>
    <p:sldId id="324" r:id="rId8"/>
    <p:sldId id="312" r:id="rId9"/>
    <p:sldId id="325" r:id="rId10"/>
    <p:sldId id="326" r:id="rId11"/>
    <p:sldId id="327" r:id="rId12"/>
    <p:sldId id="299" r:id="rId13"/>
    <p:sldId id="329" r:id="rId14"/>
    <p:sldId id="303" r:id="rId15"/>
    <p:sldId id="330" r:id="rId16"/>
    <p:sldId id="331" r:id="rId17"/>
    <p:sldId id="307" r:id="rId18"/>
    <p:sldId id="33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D1EF46-29C3-479E-87CF-3155A8D3DF5E}">
          <p14:sldIdLst>
            <p14:sldId id="321"/>
          </p14:sldIdLst>
        </p14:section>
        <p14:section name="Presentation" id="{21D69F56-C44C-4FD6-8B9D-E5F14498DADC}">
          <p14:sldIdLst>
            <p14:sldId id="332"/>
            <p14:sldId id="333"/>
            <p14:sldId id="310"/>
            <p14:sldId id="323"/>
            <p14:sldId id="296"/>
            <p14:sldId id="324"/>
            <p14:sldId id="312"/>
            <p14:sldId id="325"/>
            <p14:sldId id="326"/>
            <p14:sldId id="327"/>
            <p14:sldId id="299"/>
            <p14:sldId id="329"/>
            <p14:sldId id="303"/>
            <p14:sldId id="330"/>
          </p14:sldIdLst>
        </p14:section>
        <p14:section name="Wrap-Up" id="{430E0B42-9B32-4107-AA8F-F87D6AA1F119}">
          <p14:sldIdLst>
            <p14:sldId id="331"/>
            <p14:sldId id="307"/>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5" autoAdjust="0"/>
    <p:restoredTop sz="97586" autoAdjust="0"/>
  </p:normalViewPr>
  <p:slideViewPr>
    <p:cSldViewPr snapToGrid="0">
      <p:cViewPr varScale="1">
        <p:scale>
          <a:sx n="110" d="100"/>
          <a:sy n="110" d="100"/>
        </p:scale>
        <p:origin x="31" y="3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Sewell" userId="c802df42025d5e1f" providerId="LiveId" clId="{0F4BF76D-F7F5-46E4-94E5-409F1B9EB435}"/>
    <pc:docChg chg="custSel modSld">
      <pc:chgData name="Rob Sewell" userId="c802df42025d5e1f" providerId="LiveId" clId="{0F4BF76D-F7F5-46E4-94E5-409F1B9EB435}" dt="2018-06-07T07:26:02.260" v="105" actId="20577"/>
      <pc:docMkLst>
        <pc:docMk/>
      </pc:docMkLst>
      <pc:sldChg chg="addSp delSp modSp">
        <pc:chgData name="Rob Sewell" userId="c802df42025d5e1f" providerId="LiveId" clId="{0F4BF76D-F7F5-46E4-94E5-409F1B9EB435}" dt="2018-06-06T15:18:37.152" v="95" actId="20577"/>
        <pc:sldMkLst>
          <pc:docMk/>
          <pc:sldMk cId="1515512664" sldId="310"/>
        </pc:sldMkLst>
        <pc:spChg chg="mod">
          <ac:chgData name="Rob Sewell" userId="c802df42025d5e1f" providerId="LiveId" clId="{0F4BF76D-F7F5-46E4-94E5-409F1B9EB435}" dt="2018-06-06T15:18:30.801" v="77" actId="20577"/>
          <ac:spMkLst>
            <pc:docMk/>
            <pc:sldMk cId="1515512664" sldId="310"/>
            <ac:spMk id="44" creationId="{00000000-0000-0000-0000-000000000000}"/>
          </ac:spMkLst>
        </pc:spChg>
        <pc:spChg chg="mod">
          <ac:chgData name="Rob Sewell" userId="c802df42025d5e1f" providerId="LiveId" clId="{0F4BF76D-F7F5-46E4-94E5-409F1B9EB435}" dt="2018-06-06T15:18:37.152" v="95" actId="20577"/>
          <ac:spMkLst>
            <pc:docMk/>
            <pc:sldMk cId="1515512664" sldId="310"/>
            <ac:spMk id="45" creationId="{00000000-0000-0000-0000-000000000000}"/>
          </ac:spMkLst>
        </pc:spChg>
        <pc:spChg chg="del">
          <ac:chgData name="Rob Sewell" userId="c802df42025d5e1f" providerId="LiveId" clId="{0F4BF76D-F7F5-46E4-94E5-409F1B9EB435}" dt="2018-06-06T15:18:05.562" v="61" actId="931"/>
          <ac:spMkLst>
            <pc:docMk/>
            <pc:sldMk cId="1515512664" sldId="310"/>
            <ac:spMk id="63" creationId="{E6785CB8-95F6-8648-B5F4-710FAA9C0558}"/>
          </ac:spMkLst>
        </pc:spChg>
        <pc:picChg chg="add mod">
          <ac:chgData name="Rob Sewell" userId="c802df42025d5e1f" providerId="LiveId" clId="{0F4BF76D-F7F5-46E4-94E5-409F1B9EB435}" dt="2018-06-06T15:18:07.968" v="63" actId="962"/>
          <ac:picMkLst>
            <pc:docMk/>
            <pc:sldMk cId="1515512664" sldId="310"/>
            <ac:picMk id="3" creationId="{2760BDA5-B350-4B1E-823D-871BECEF4EC3}"/>
          </ac:picMkLst>
        </pc:picChg>
      </pc:sldChg>
      <pc:sldChg chg="addSp delSp modSp">
        <pc:chgData name="Rob Sewell" userId="c802df42025d5e1f" providerId="LiveId" clId="{0F4BF76D-F7F5-46E4-94E5-409F1B9EB435}" dt="2018-06-07T07:26:02.260" v="105" actId="20577"/>
        <pc:sldMkLst>
          <pc:docMk/>
          <pc:sldMk cId="1690938764" sldId="321"/>
        </pc:sldMkLst>
        <pc:spChg chg="del">
          <ac:chgData name="Rob Sewell" userId="c802df42025d5e1f" providerId="LiveId" clId="{0F4BF76D-F7F5-46E4-94E5-409F1B9EB435}" dt="2018-06-06T15:16:06.514" v="31" actId="478"/>
          <ac:spMkLst>
            <pc:docMk/>
            <pc:sldMk cId="1690938764" sldId="321"/>
            <ac:spMk id="2" creationId="{00000000-0000-0000-0000-000000000000}"/>
          </ac:spMkLst>
        </pc:spChg>
        <pc:spChg chg="mod">
          <ac:chgData name="Rob Sewell" userId="c802df42025d5e1f" providerId="LiveId" clId="{0F4BF76D-F7F5-46E4-94E5-409F1B9EB435}" dt="2018-06-06T15:16:23.745" v="60" actId="20577"/>
          <ac:spMkLst>
            <pc:docMk/>
            <pc:sldMk cId="1690938764" sldId="321"/>
            <ac:spMk id="3" creationId="{00000000-0000-0000-0000-000000000000}"/>
          </ac:spMkLst>
        </pc:spChg>
        <pc:spChg chg="mod">
          <ac:chgData name="Rob Sewell" userId="c802df42025d5e1f" providerId="LiveId" clId="{0F4BF76D-F7F5-46E4-94E5-409F1B9EB435}" dt="2018-06-07T07:26:02.260" v="105" actId="20577"/>
          <ac:spMkLst>
            <pc:docMk/>
            <pc:sldMk cId="1690938764" sldId="321"/>
            <ac:spMk id="4" creationId="{00000000-0000-0000-0000-000000000000}"/>
          </ac:spMkLst>
        </pc:spChg>
        <pc:spChg chg="add del mod">
          <ac:chgData name="Rob Sewell" userId="c802df42025d5e1f" providerId="LiveId" clId="{0F4BF76D-F7F5-46E4-94E5-409F1B9EB435}" dt="2018-06-06T15:16:09.361" v="32" actId="478"/>
          <ac:spMkLst>
            <pc:docMk/>
            <pc:sldMk cId="1690938764" sldId="321"/>
            <ac:spMk id="9" creationId="{2B9BB48F-A058-48B6-A3C9-B35A4A74D8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6/7/2018</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6/7/2018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require technical assistance please type your question into the question pane located on the right side of your screen and someone will assist you. This question pane is also where you may ask any questions throughout the presentation. Feel free to enter your questions at any time and once we get to the Q&amp;A portion of the session, I’ll read your questions aloud to the speaker.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note that there will be a short evaluation at the end of the session. Your feedback is important to us so please take a moment to complete it. This will pop-up after the webinar ends in your web browser.</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moderators</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89DCAA-E612-4BC0-AA75-84621265B05F}"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4254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sqlsaturday.com/" TargetMode="External"/><Relationship Id="rId7" Type="http://schemas.openxmlformats.org/officeDocument/2006/relationships/image" Target="../media/image10.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hyperlink" Target="http://www.sqlpass.org/PASSChapters/VirtualChapters.aspx" TargetMode="External"/><Relationship Id="rId10" Type="http://schemas.openxmlformats.org/officeDocument/2006/relationships/image" Target="../media/image13.png"/><Relationship Id="rId4" Type="http://schemas.openxmlformats.org/officeDocument/2006/relationships/hyperlink" Target="http://www.sqlpass.org/PASSChapters.aspx" TargetMode="Externa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6378" y="-570091"/>
            <a:ext cx="5425446" cy="5425446"/>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Description here</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grpSp>
        <p:nvGrpSpPr>
          <p:cNvPr id="6" name="Group 5">
            <a:extLst>
              <a:ext uri="{FF2B5EF4-FFF2-40B4-BE49-F238E27FC236}">
                <a16:creationId xmlns:a16="http://schemas.microsoft.com/office/drawing/2014/main" id="{A83B7614-19FE-4F20-9C7D-1BA756B42BC3}"/>
              </a:ext>
            </a:extLst>
          </p:cNvPr>
          <p:cNvGrpSpPr/>
          <p:nvPr userDrawn="1"/>
        </p:nvGrpSpPr>
        <p:grpSpPr>
          <a:xfrm>
            <a:off x="6489095" y="4120775"/>
            <a:ext cx="2667518" cy="984885"/>
            <a:chOff x="6489095" y="4120775"/>
            <a:chExt cx="2667518" cy="984885"/>
          </a:xfrm>
        </p:grpSpPr>
        <p:sp>
          <p:nvSpPr>
            <p:cNvPr id="9" name="TextBox 8">
              <a:extLst>
                <a:ext uri="{FF2B5EF4-FFF2-40B4-BE49-F238E27FC236}">
                  <a16:creationId xmlns:a16="http://schemas.microsoft.com/office/drawing/2014/main" id="{904CE58B-3186-4AD4-9449-EFBEA75C2A75}"/>
                </a:ext>
              </a:extLst>
            </p:cNvPr>
            <p:cNvSpPr txBox="1"/>
            <p:nvPr userDrawn="1"/>
          </p:nvSpPr>
          <p:spPr>
            <a:xfrm>
              <a:off x="6489095" y="4120775"/>
              <a:ext cx="2667518" cy="984885"/>
            </a:xfrm>
            <a:prstGeom prst="rect">
              <a:avLst/>
            </a:prstGeom>
            <a:noFill/>
          </p:spPr>
          <p:txBody>
            <a:bodyPr wrap="square" rtlCol="0">
              <a:spAutoFit/>
            </a:bodyPr>
            <a:lstStyle/>
            <a:p>
              <a:r>
                <a:rPr lang="en-US" sz="1600" dirty="0">
                  <a:solidFill>
                    <a:schemeClr val="bg2"/>
                  </a:solidFill>
                </a:rPr>
                <a:t>	</a:t>
              </a:r>
              <a:r>
                <a:rPr lang="en-US" sz="1400" dirty="0">
                  <a:solidFill>
                    <a:schemeClr val="bg2"/>
                  </a:solidFill>
                </a:rPr>
                <a:t>@sqlpass</a:t>
              </a:r>
            </a:p>
            <a:p>
              <a:r>
                <a:rPr lang="en-US" sz="1400" dirty="0">
                  <a:solidFill>
                    <a:schemeClr val="bg2"/>
                  </a:solidFill>
                </a:rPr>
                <a:t>	#sqlpass</a:t>
              </a:r>
              <a:br>
                <a:rPr lang="en-US" sz="1400" dirty="0">
                  <a:solidFill>
                    <a:schemeClr val="bg2"/>
                  </a:solidFill>
                </a:rPr>
              </a:br>
              <a:r>
                <a:rPr lang="en-US" sz="1400" dirty="0">
                  <a:solidFill>
                    <a:schemeClr val="bg2"/>
                  </a:solidFill>
                </a:rPr>
                <a:t>	</a:t>
              </a:r>
            </a:p>
            <a:p>
              <a:r>
                <a:rPr lang="en-US" sz="1400" dirty="0">
                  <a:solidFill>
                    <a:schemeClr val="bg2"/>
                  </a:solidFill>
                </a:rPr>
                <a:t>	@PASScommunity</a:t>
              </a:r>
            </a:p>
          </p:txBody>
        </p:sp>
        <p:pic>
          <p:nvPicPr>
            <p:cNvPr id="10" name="Picture 9">
              <a:extLst>
                <a:ext uri="{FF2B5EF4-FFF2-40B4-BE49-F238E27FC236}">
                  <a16:creationId xmlns:a16="http://schemas.microsoft.com/office/drawing/2014/main" id="{FC4A7AC7-CB87-44AD-860C-D421120F41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9124" y="4242823"/>
              <a:ext cx="313605" cy="313605"/>
            </a:xfrm>
            <a:prstGeom prst="rect">
              <a:avLst/>
            </a:prstGeom>
          </p:spPr>
        </p:pic>
        <p:pic>
          <p:nvPicPr>
            <p:cNvPr id="13" name="Picture 12">
              <a:extLst>
                <a:ext uri="{FF2B5EF4-FFF2-40B4-BE49-F238E27FC236}">
                  <a16:creationId xmlns:a16="http://schemas.microsoft.com/office/drawing/2014/main" id="{78C3114F-C8CF-4DFF-A550-C3FA82E79C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9124" y="4792055"/>
              <a:ext cx="313605" cy="313605"/>
            </a:xfrm>
            <a:prstGeom prst="rect">
              <a:avLst/>
            </a:prstGeom>
          </p:spPr>
        </p:pic>
      </p:grpSp>
    </p:spTree>
    <p:extLst>
      <p:ext uri="{BB962C8B-B14F-4D97-AF65-F5344CB8AC3E}">
        <p14:creationId xmlns:p14="http://schemas.microsoft.com/office/powerpoint/2010/main" val="169934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chnical Assistance">
    <p:spTree>
      <p:nvGrpSpPr>
        <p:cNvPr id="1" name=""/>
        <p:cNvGrpSpPr/>
        <p:nvPr/>
      </p:nvGrpSpPr>
      <p:grpSpPr>
        <a:xfrm>
          <a:off x="0" y="0"/>
          <a:ext cx="0" cy="0"/>
          <a:chOff x="0" y="0"/>
          <a:chExt cx="0" cy="0"/>
        </a:xfrm>
      </p:grpSpPr>
      <p:sp>
        <p:nvSpPr>
          <p:cNvPr id="18" name="Shape 2572"/>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233082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939956"/>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6"/>
            <a:ext cx="8242300" cy="291860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0"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674" r:id="rId16"/>
    <p:sldLayoutId id="2147483680" r:id="rId17"/>
    <p:sldLayoutId id="2147483692" r:id="rId18"/>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Rob Sewell, Sewells Consulting</a:t>
            </a:r>
          </a:p>
        </p:txBody>
      </p:sp>
      <p:sp>
        <p:nvSpPr>
          <p:cNvPr id="4" name="Text Placeholder 3"/>
          <p:cNvSpPr>
            <a:spLocks noGrp="1"/>
          </p:cNvSpPr>
          <p:nvPr>
            <p:ph type="body" sz="quarter" idx="11"/>
          </p:nvPr>
        </p:nvSpPr>
        <p:spPr>
          <a:xfrm>
            <a:off x="501080" y="2456054"/>
            <a:ext cx="5659689" cy="967155"/>
          </a:xfrm>
        </p:spPr>
        <p:txBody>
          <a:bodyPr/>
          <a:lstStyle/>
          <a:p>
            <a:r>
              <a:rPr lang="en-US" dirty="0"/>
              <a:t>PowerShell</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62008800"/>
              </p:ext>
            </p:extLst>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Heading One</a:t>
            </a:r>
          </a:p>
          <a:p>
            <a:pPr lvl="1"/>
            <a:r>
              <a:rPr lang="en-CA" dirty="0"/>
              <a:t>Heading Two</a:t>
            </a:r>
          </a:p>
          <a:p>
            <a:pPr lvl="2"/>
            <a:r>
              <a:rPr lang="en-CA" dirty="0"/>
              <a:t>Heading Three</a:t>
            </a:r>
          </a:p>
          <a:p>
            <a:pPr lvl="2"/>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Title here	</a:t>
            </a:r>
          </a:p>
        </p:txBody>
      </p:sp>
    </p:spTree>
    <p:extLst>
      <p:ext uri="{BB962C8B-B14F-4D97-AF65-F5344CB8AC3E}">
        <p14:creationId xmlns:p14="http://schemas.microsoft.com/office/powerpoint/2010/main" val="184287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dirty="0"/>
              <a:t>Use this layout to show software code</a:t>
            </a:r>
          </a:p>
          <a:p>
            <a:pPr lvl="1"/>
            <a:r>
              <a:rPr lang="en-US" dirty="0"/>
              <a:t>The font is Consolas, a monospace font</a:t>
            </a:r>
          </a:p>
          <a:p>
            <a:pPr lvl="1"/>
            <a:r>
              <a:rPr lang="en-US"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a:t>Section break</a:t>
            </a:r>
          </a:p>
        </p:txBody>
      </p:sp>
    </p:spTree>
    <p:extLst>
      <p:ext uri="{BB962C8B-B14F-4D97-AF65-F5344CB8AC3E}">
        <p14:creationId xmlns:p14="http://schemas.microsoft.com/office/powerpoint/2010/main" val="3759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body" sz="quarter" idx="12"/>
          </p:nvPr>
        </p:nvSpPr>
        <p:spPr/>
        <p:txBody>
          <a:bodyPr/>
          <a:lstStyle/>
          <a:p>
            <a:r>
              <a:rPr lang="en-US"/>
              <a:t>Learn more from Speaker Name</a:t>
            </a:r>
            <a:endParaRPr lang="en-US" dirty="0"/>
          </a:p>
        </p:txBody>
      </p:sp>
      <p:sp>
        <p:nvSpPr>
          <p:cNvPr id="14" name="Text Placeholder 13"/>
          <p:cNvSpPr>
            <a:spLocks noGrp="1"/>
          </p:cNvSpPr>
          <p:nvPr>
            <p:ph type="body" sz="quarter" idx="13"/>
          </p:nvPr>
        </p:nvSpPr>
        <p:spPr/>
        <p:txBody>
          <a:bodyPr/>
          <a:lstStyle/>
          <a:p>
            <a:r>
              <a:rPr lang="en-US"/>
              <a:t>@yourhandle</a:t>
            </a:r>
            <a:endParaRPr lang="en-US" dirty="0"/>
          </a:p>
        </p:txBody>
      </p:sp>
      <p:sp>
        <p:nvSpPr>
          <p:cNvPr id="15" name="Text Placeholder 14"/>
          <p:cNvSpPr>
            <a:spLocks noGrp="1"/>
          </p:cNvSpPr>
          <p:nvPr>
            <p:ph type="body" sz="quarter" idx="14"/>
          </p:nvPr>
        </p:nvSpPr>
        <p:spPr/>
        <p:txBody>
          <a:bodyPr/>
          <a:lstStyle/>
          <a:p>
            <a:r>
              <a:rPr lang="en-US"/>
              <a:t>email@company.com</a:t>
            </a:r>
            <a:endParaRPr lang="en-US" dirty="0"/>
          </a:p>
        </p:txBody>
      </p:sp>
      <p:grpSp>
        <p:nvGrpSpPr>
          <p:cNvPr id="11" name="Group 10"/>
          <p:cNvGrpSpPr/>
          <p:nvPr/>
        </p:nvGrpSpPr>
        <p:grpSpPr>
          <a:xfrm>
            <a:off x="510642" y="3478408"/>
            <a:ext cx="229599" cy="229599"/>
            <a:chOff x="5748554" y="5146675"/>
            <a:chExt cx="353832" cy="353832"/>
          </a:xfrm>
        </p:grpSpPr>
        <p:sp>
          <p:nvSpPr>
            <p:cNvPr id="1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endParaRPr lang="en-US"/>
            </a:p>
          </p:txBody>
        </p:sp>
        <p:sp>
          <p:nvSpPr>
            <p:cNvPr id="16" name="Rounded Rectangle 15"/>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7"/>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lvl="0"/>
            <a:endParaRPr lang="en-US"/>
          </a:p>
        </p:txBody>
      </p:sp>
    </p:spTree>
    <p:extLst>
      <p:ext uri="{BB962C8B-B14F-4D97-AF65-F5344CB8AC3E}">
        <p14:creationId xmlns:p14="http://schemas.microsoft.com/office/powerpoint/2010/main" val="372630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10738-F06B-4204-B9CF-73482B1A6280}"/>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3" name="Picture 2">
            <a:extLst>
              <a:ext uri="{FF2B5EF4-FFF2-40B4-BE49-F238E27FC236}">
                <a16:creationId xmlns:a16="http://schemas.microsoft.com/office/drawing/2014/main" id="{B10FFBA5-7B4C-4744-8EC0-DA2107222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27034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572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AD0C-EED6-4F3C-8F4C-0F1AB65B4CE5}"/>
              </a:ext>
            </a:extLst>
          </p:cNvPr>
          <p:cNvSpPr>
            <a:spLocks noGrp="1"/>
          </p:cNvSpPr>
          <p:nvPr>
            <p:ph type="title"/>
          </p:nvPr>
        </p:nvSpPr>
        <p:spPr/>
        <p:txBody>
          <a:bodyPr/>
          <a:lstStyle/>
          <a:p>
            <a:pPr algn="ctr"/>
            <a:r>
              <a:rPr lang="en-CA" sz="3000" dirty="0"/>
              <a:t>Thank you to our Presenting Sponsor</a:t>
            </a:r>
          </a:p>
        </p:txBody>
      </p:sp>
      <p:sp>
        <p:nvSpPr>
          <p:cNvPr id="3" name="Text Placeholder 2">
            <a:extLst>
              <a:ext uri="{FF2B5EF4-FFF2-40B4-BE49-F238E27FC236}">
                <a16:creationId xmlns:a16="http://schemas.microsoft.com/office/drawing/2014/main" id="{4C628756-6995-4071-806D-7E3A0C67877E}"/>
              </a:ext>
            </a:extLst>
          </p:cNvPr>
          <p:cNvSpPr txBox="1">
            <a:spLocks/>
          </p:cNvSpPr>
          <p:nvPr/>
        </p:nvSpPr>
        <p:spPr>
          <a:xfrm>
            <a:off x="1468000" y="2258895"/>
            <a:ext cx="6188122" cy="2057079"/>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t>Quest helps IT Professionals simplify administration tasks so they can focus on the evolving needs of their businesses. Combined with its commitment to help companies protect today’s investment while planning for the future, Quest continues to deliver the most comprehensive solutions to monitor, manage, protect and replicate database environments</a:t>
            </a:r>
          </a:p>
        </p:txBody>
      </p:sp>
      <p:pic>
        <p:nvPicPr>
          <p:cNvPr id="4" name="Picture Placeholder 27">
            <a:extLst>
              <a:ext uri="{FF2B5EF4-FFF2-40B4-BE49-F238E27FC236}">
                <a16:creationId xmlns:a16="http://schemas.microsoft.com/office/drawing/2014/main" id="{8ED94EED-4287-44DE-8A9A-D36D97E0EF39}"/>
              </a:ext>
            </a:extLst>
          </p:cNvPr>
          <p:cNvPicPr>
            <a:picLocks noChangeAspect="1"/>
          </p:cNvPicPr>
          <p:nvPr/>
        </p:nvPicPr>
        <p:blipFill rotWithShape="1">
          <a:blip r:embed="rId2">
            <a:extLst>
              <a:ext uri="{28A0092B-C50C-407E-A947-70E740481C1C}">
                <a14:useLocalDpi xmlns:a14="http://schemas.microsoft.com/office/drawing/2010/main" val="0"/>
              </a:ext>
            </a:extLst>
          </a:blip>
          <a:srcRect l="-719" t="-2201" r="-646"/>
          <a:stretch/>
        </p:blipFill>
        <p:spPr>
          <a:xfrm>
            <a:off x="3557670" y="1434526"/>
            <a:ext cx="2008782" cy="552046"/>
          </a:xfrm>
          <a:prstGeom prst="rect">
            <a:avLst/>
          </a:prstGeom>
        </p:spPr>
      </p:pic>
    </p:spTree>
    <p:extLst>
      <p:ext uri="{BB962C8B-B14F-4D97-AF65-F5344CB8AC3E}">
        <p14:creationId xmlns:p14="http://schemas.microsoft.com/office/powerpoint/2010/main" val="68187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Rob Sewell</a:t>
            </a:r>
          </a:p>
        </p:txBody>
      </p:sp>
      <p:sp>
        <p:nvSpPr>
          <p:cNvPr id="45" name="Text Placeholder 44"/>
          <p:cNvSpPr>
            <a:spLocks noGrp="1"/>
          </p:cNvSpPr>
          <p:nvPr>
            <p:ph type="body" sz="quarter" idx="10"/>
          </p:nvPr>
        </p:nvSpPr>
        <p:spPr/>
        <p:txBody>
          <a:bodyPr/>
          <a:lstStyle/>
          <a:p>
            <a:r>
              <a:rPr lang="en-US" dirty="0"/>
              <a:t>Sewells Consulting</a:t>
            </a:r>
          </a:p>
        </p:txBody>
      </p:sp>
      <p:sp>
        <p:nvSpPr>
          <p:cNvPr id="150" name="Text Placeholder 149"/>
          <p:cNvSpPr>
            <a:spLocks noGrp="1"/>
          </p:cNvSpPr>
          <p:nvPr>
            <p:ph type="body" sz="quarter" idx="11"/>
          </p:nvPr>
        </p:nvSpPr>
        <p:spPr/>
        <p:txBody>
          <a:bodyPr/>
          <a:lstStyle/>
          <a:p>
            <a:r>
              <a:rPr lang="en-US"/>
              <a:t>Biography Point One</a:t>
            </a:r>
            <a:endParaRPr lang="en-US" dirty="0"/>
          </a:p>
        </p:txBody>
      </p:sp>
      <p:pic>
        <p:nvPicPr>
          <p:cNvPr id="3" name="Picture Placeholder 2" descr="A dog sitting in front of a window&#10;&#10;Description generated with very high confidence">
            <a:extLst>
              <a:ext uri="{FF2B5EF4-FFF2-40B4-BE49-F238E27FC236}">
                <a16:creationId xmlns:a16="http://schemas.microsoft.com/office/drawing/2014/main" id="{2760BDA5-B350-4B1E-823D-871BECEF4EC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5856" b="5856"/>
          <a:stretch>
            <a:fillRect/>
          </a:stretch>
        </p:blipFill>
        <p:spPr/>
      </p:pic>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endParaRPr lang="en-US" dirty="0"/>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a:t>/</a:t>
            </a:r>
            <a:r>
              <a:rPr lang="en-US" dirty="0" err="1"/>
              <a:t>yourname</a:t>
            </a:r>
            <a:r>
              <a:rPr lang="en-US" dirty="0"/>
              <a:t> </a:t>
            </a:r>
          </a:p>
        </p:txBody>
      </p:sp>
      <p:sp>
        <p:nvSpPr>
          <p:cNvPr id="158" name="Text Placeholder 157"/>
          <p:cNvSpPr>
            <a:spLocks noGrp="1"/>
          </p:cNvSpPr>
          <p:nvPr>
            <p:ph type="body" sz="quarter" idx="19"/>
          </p:nvPr>
        </p:nvSpPr>
        <p:spPr>
          <a:xfrm>
            <a:off x="884502" y="3868788"/>
            <a:ext cx="2707783" cy="261938"/>
          </a:xfrm>
        </p:spPr>
        <p:txBody>
          <a:bodyPr/>
          <a:lstStyle/>
          <a:p>
            <a:r>
              <a:rPr lang="en-US" dirty="0"/>
              <a:t>@</a:t>
            </a:r>
            <a:r>
              <a:rPr lang="en-US" dirty="0" err="1"/>
              <a:t>yourhandle</a:t>
            </a:r>
            <a:endParaRPr lang="en-US" dirty="0"/>
          </a:p>
        </p:txBody>
      </p:sp>
      <p:sp>
        <p:nvSpPr>
          <p:cNvPr id="159" name="Text Placeholder 158"/>
          <p:cNvSpPr>
            <a:spLocks noGrp="1"/>
          </p:cNvSpPr>
          <p:nvPr>
            <p:ph type="body" sz="quarter" idx="20"/>
          </p:nvPr>
        </p:nvSpPr>
        <p:spPr>
          <a:xfrm>
            <a:off x="881084" y="4243501"/>
            <a:ext cx="2476069" cy="261938"/>
          </a:xfrm>
        </p:spPr>
        <p:txBody>
          <a:bodyPr/>
          <a:lstStyle/>
          <a:p>
            <a:r>
              <a:rPr lang="en-US" dirty="0"/>
              <a:t>Your name</a:t>
            </a:r>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29" name="Picture 28">
            <a:extLst>
              <a:ext uri="{FF2B5EF4-FFF2-40B4-BE49-F238E27FC236}">
                <a16:creationId xmlns:a16="http://schemas.microsoft.com/office/drawing/2014/main" id="{E03F7B3F-71B9-4076-8B02-C7BFD629C2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73" y="4647646"/>
            <a:ext cx="146417" cy="146417"/>
          </a:xfrm>
          <a:prstGeom prst="rect">
            <a:avLst/>
          </a:prstGeom>
        </p:spPr>
      </p:pic>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Your email</a:t>
            </a:r>
          </a:p>
        </p:txBody>
      </p:sp>
    </p:spTree>
    <p:extLst>
      <p:ext uri="{BB962C8B-B14F-4D97-AF65-F5344CB8AC3E}">
        <p14:creationId xmlns:p14="http://schemas.microsoft.com/office/powerpoint/2010/main" val="151551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a:t>An agenda slide is highly recommended so attendees understand what you will be presenting and to minimize session hopping.</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15" name="Content Placeholder 14"/>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38" name="Text Placeholder 37"/>
          <p:cNvSpPr>
            <a:spLocks noGrp="1"/>
          </p:cNvSpPr>
          <p:nvPr>
            <p:ph type="body" sz="quarter" idx="15"/>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83114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83512"/>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127594"/>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2575</TotalTime>
  <Words>964</Words>
  <Application>Microsoft Office PowerPoint</Application>
  <PresentationFormat>On-screen Show (16:9)</PresentationFormat>
  <Paragraphs>107</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Century Gothic</vt:lpstr>
      <vt:lpstr>Consolas</vt:lpstr>
      <vt:lpstr>Gill Sans</vt:lpstr>
      <vt:lpstr>Gotham Light</vt:lpstr>
      <vt:lpstr>Open Sans</vt:lpstr>
      <vt:lpstr>Segoe</vt:lpstr>
      <vt:lpstr>Segoe UI</vt:lpstr>
      <vt:lpstr>Segoe UI Light</vt:lpstr>
      <vt:lpstr>Segoe UI Semibold</vt:lpstr>
      <vt:lpstr>Segoe UI Semilight</vt:lpstr>
      <vt:lpstr>PASS 2013_SpeakerTemplate_16x9</vt:lpstr>
      <vt:lpstr>PowerPoint Presentation</vt:lpstr>
      <vt:lpstr>PowerPoint Presentation</vt:lpstr>
      <vt:lpstr>Thank you to our Presenting Sponsor</vt:lpstr>
      <vt:lpstr>Rob Sewell</vt:lpstr>
      <vt:lpstr>Agenda</vt:lpstr>
      <vt:lpstr>Titles are set 36 Segoe UI</vt:lpstr>
      <vt:lpstr>Two column layout with icons</vt:lpstr>
      <vt:lpstr>Two column layout</vt:lpstr>
      <vt:lpstr>Three column layout with Icons</vt:lpstr>
      <vt:lpstr>Three column layout</vt:lpstr>
      <vt:lpstr>Your title</vt:lpstr>
      <vt:lpstr>Table Style</vt:lpstr>
      <vt:lpstr>Title here </vt:lpstr>
      <vt:lpstr>Slide for Developer’s Software Code</vt:lpstr>
      <vt:lpstr>Section break</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Rob Sewell</cp:lastModifiedBy>
  <cp:revision>641</cp:revision>
  <dcterms:created xsi:type="dcterms:W3CDTF">2013-07-12T18:23:55Z</dcterms:created>
  <dcterms:modified xsi:type="dcterms:W3CDTF">2018-06-07T07:26:10Z</dcterms:modified>
</cp:coreProperties>
</file>