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0" r:id="rId2"/>
    <p:sldId id="290" r:id="rId3"/>
    <p:sldId id="261" r:id="rId4"/>
    <p:sldId id="271" r:id="rId5"/>
    <p:sldId id="285" r:id="rId6"/>
    <p:sldId id="286" r:id="rId7"/>
    <p:sldId id="287" r:id="rId8"/>
    <p:sldId id="289" r:id="rId9"/>
    <p:sldId id="288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599" autoAdjust="0"/>
  </p:normalViewPr>
  <p:slideViewPr>
    <p:cSldViewPr>
      <p:cViewPr varScale="1">
        <p:scale>
          <a:sx n="118" d="100"/>
          <a:sy n="118" d="100"/>
        </p:scale>
        <p:origin x="50" y="235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C7FB65AA-F328-4E18-91A2-D761C353A2DD}"/>
    <pc:docChg chg="modSld">
      <pc:chgData name="Rob Sewell" userId="c802df42025d5e1f" providerId="LiveId" clId="{C7FB65AA-F328-4E18-91A2-D761C353A2DD}" dt="2017-08-24T04:33:05.687" v="0"/>
      <pc:docMkLst>
        <pc:docMk/>
      </pc:docMkLst>
      <pc:sldChg chg="modTransition">
        <pc:chgData name="Rob Sewell" userId="c802df42025d5e1f" providerId="LiveId" clId="{C7FB65AA-F328-4E18-91A2-D761C353A2DD}" dt="2017-08-24T04:33:05.687" v="0"/>
        <pc:sldMkLst>
          <pc:docMk/>
          <pc:sldMk cId="1336242024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40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8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0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92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1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9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Administrating SQL Server with PowerShell dbatools</a:t>
            </a:r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49CCC-48E0-4785-BB0B-B47807BD2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332656"/>
            <a:ext cx="2621840" cy="26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8A9BEE-553B-4319-B4D0-DDB207E8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 i="1" dirty="0">
                <a:latin typeface="AppleStorm" panose="02000603000000000000" pitchFamily="50" charset="0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133624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SQLDiagAPI – For Consuming SQL Server Diagnostics 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>
            <a:off x="8974732" y="3356992"/>
            <a:ext cx="223224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84DAB6-46FE-4E94-9920-41A172545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24" y="1347214"/>
            <a:ext cx="8632004" cy="4363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requirements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3CE0E-EA4E-4A2A-92A8-EF66B9E35A5F}"/>
              </a:ext>
            </a:extLst>
          </p:cNvPr>
          <p:cNvSpPr/>
          <p:nvPr/>
        </p:nvSpPr>
        <p:spPr>
          <a:xfrm>
            <a:off x="765820" y="1124744"/>
            <a:ext cx="5481073" cy="5139869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Minimum</a:t>
            </a:r>
            <a:br>
              <a:rPr lang="en-US" sz="36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36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v2 for Windows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Remote PowerShell enabled for Windows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9D076-4453-4611-B487-266EF95D71B5}"/>
              </a:ext>
            </a:extLst>
          </p:cNvPr>
          <p:cNvSpPr/>
          <p:nvPr/>
        </p:nvSpPr>
        <p:spPr>
          <a:xfrm>
            <a:off x="6958508" y="1196752"/>
            <a:ext cx="5634664" cy="4585871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Recommended</a:t>
            </a:r>
            <a:br>
              <a:rPr lang="en-US" sz="24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endParaRPr lang="en-US" sz="24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v5.1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</a:t>
            </a:r>
            <a:b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2008R2+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73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installation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75F49-A2DC-4B4C-B2AF-2AF04E1CFE01}"/>
              </a:ext>
            </a:extLst>
          </p:cNvPr>
          <p:cNvSpPr/>
          <p:nvPr/>
        </p:nvSpPr>
        <p:spPr>
          <a:xfrm>
            <a:off x="718580" y="1255715"/>
            <a:ext cx="10488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 Gallery (PowerShell v5+)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endParaRPr lang="en-US" sz="32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 –Scope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2000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GitHub – dbatools.io/</a:t>
            </a:r>
            <a:r>
              <a:rPr lang="en-US" sz="4000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git</a:t>
            </a:r>
            <a:endParaRPr lang="en-US" sz="4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Invoke-Expression (Invoke-</a:t>
            </a:r>
            <a:r>
              <a:rPr lang="en-US" sz="28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WebRequest</a:t>
            </a: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 https://dbatools.io/in)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Clone repo found at dbatools.io/</a:t>
            </a:r>
            <a:r>
              <a:rPr lang="en-US" sz="28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git</a:t>
            </a: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, Import-Module </a:t>
            </a:r>
            <a:r>
              <a:rPr lang="en-US" sz="28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br>
              <a:rPr lang="en-US" sz="2000" dirty="0"/>
            </a:b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160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B7E12-F8B4-4AD0-AEC7-3E2FB292F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556792"/>
            <a:ext cx="7165340" cy="403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7701208" y="2043054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31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</a:t>
              </a:r>
              <a:r>
                <a:rPr lang="en-GB" sz="2800" dirty="0" err="1"/>
                <a:t>sqldbawithbeard</a:t>
              </a:r>
              <a:endParaRPr lang="en-GB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701208" y="330637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7751813" y="4720295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7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More Help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id="{060FD76E-33B1-44B2-941D-BC7D73792BB9}"/>
              </a:ext>
            </a:extLst>
          </p:cNvPr>
          <p:cNvSpPr/>
          <p:nvPr/>
        </p:nvSpPr>
        <p:spPr>
          <a:xfrm>
            <a:off x="535072" y="1268760"/>
            <a:ext cx="11160194" cy="454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within each command</a:t>
            </a:r>
            <a:b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on dbatools.io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Some commands have videos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464</TotalTime>
  <Words>155</Words>
  <Application>Microsoft Office PowerPoint</Application>
  <PresentationFormat>Custom</PresentationFormat>
  <Paragraphs>75</Paragraphs>
  <Slides>9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AppleStorm</vt:lpstr>
      <vt:lpstr>Arial</vt:lpstr>
      <vt:lpstr>Calibri</vt:lpstr>
      <vt:lpstr>Consolas</vt:lpstr>
      <vt:lpstr>Corbel</vt:lpstr>
      <vt:lpstr>Gotham Medium</vt:lpstr>
      <vt:lpstr>Proxima Nova Light</vt:lpstr>
      <vt:lpstr>Roboto Black</vt:lpstr>
      <vt:lpstr>Roboto Condensed</vt:lpstr>
      <vt:lpstr>Segoe UI Semilight</vt:lpstr>
      <vt:lpstr>Ubuntu Mono</vt:lpstr>
      <vt:lpstr>Chalkboard 16x9</vt:lpstr>
      <vt:lpstr>PowerPoint Presentation</vt:lpstr>
      <vt:lpstr>Sponsors</vt:lpstr>
      <vt:lpstr>Speaker Questionnaire</vt:lpstr>
      <vt:lpstr>dbatools</vt:lpstr>
      <vt:lpstr>requirements</vt:lpstr>
      <vt:lpstr>installation</vt:lpstr>
      <vt:lpstr>demos</vt:lpstr>
      <vt:lpstr>Questions?</vt:lpstr>
      <vt:lpstr>More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36</cp:revision>
  <dcterms:created xsi:type="dcterms:W3CDTF">2017-05-28T09:19:37Z</dcterms:created>
  <dcterms:modified xsi:type="dcterms:W3CDTF">2017-08-24T04:33:16Z</dcterms:modified>
</cp:coreProperties>
</file>