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5FA1"/>
    <a:srgbClr val="242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>
        <p:scale>
          <a:sx n="79" d="100"/>
          <a:sy n="79" d="100"/>
        </p:scale>
        <p:origin x="14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25ADE024-A2D2-4BCD-8EB7-52808AC59E8C}"/>
    <pc:docChg chg="undo custSel addSld modSld sldOrd">
      <pc:chgData name="Rob Sewell" userId="c802df42025d5e1f" providerId="LiveId" clId="{25ADE024-A2D2-4BCD-8EB7-52808AC59E8C}" dt="2017-09-19T20:52:59.997" v="165" actId="1076"/>
      <pc:docMkLst>
        <pc:docMk/>
      </pc:docMkLst>
      <pc:sldChg chg="addSp delSp modSp add ord">
        <pc:chgData name="Rob Sewell" userId="c802df42025d5e1f" providerId="LiveId" clId="{25ADE024-A2D2-4BCD-8EB7-52808AC59E8C}" dt="2017-09-19T20:52:59.997" v="165" actId="1076"/>
        <pc:sldMkLst>
          <pc:docMk/>
          <pc:sldMk cId="2247694678" sldId="257"/>
        </pc:sldMkLst>
        <pc:spChg chg="del">
          <ac:chgData name="Rob Sewell" userId="c802df42025d5e1f" providerId="LiveId" clId="{25ADE024-A2D2-4BCD-8EB7-52808AC59E8C}" dt="2017-09-19T20:42:09.831" v="3" actId="478"/>
          <ac:spMkLst>
            <pc:docMk/>
            <pc:sldMk cId="2247694678" sldId="257"/>
            <ac:spMk id="2" creationId="{D8E40F5D-41D3-4C53-8968-E1C520FE2315}"/>
          </ac:spMkLst>
        </pc:spChg>
        <pc:spChg chg="del">
          <ac:chgData name="Rob Sewell" userId="c802df42025d5e1f" providerId="LiveId" clId="{25ADE024-A2D2-4BCD-8EB7-52808AC59E8C}" dt="2017-09-19T20:41:56.221" v="2"/>
          <ac:spMkLst>
            <pc:docMk/>
            <pc:sldMk cId="2247694678" sldId="257"/>
            <ac:spMk id="3" creationId="{73BE1B01-58A6-48F2-8BE9-B140C31BF0B4}"/>
          </ac:spMkLst>
        </pc:spChg>
        <pc:spChg chg="add mod">
          <ac:chgData name="Rob Sewell" userId="c802df42025d5e1f" providerId="LiveId" clId="{25ADE024-A2D2-4BCD-8EB7-52808AC59E8C}" dt="2017-09-19T20:43:06.338" v="10" actId="14100"/>
          <ac:spMkLst>
            <pc:docMk/>
            <pc:sldMk cId="2247694678" sldId="257"/>
            <ac:spMk id="6" creationId="{D46214B0-9C5B-4289-9EC1-D31C78468726}"/>
          </ac:spMkLst>
        </pc:spChg>
        <pc:spChg chg="add mod">
          <ac:chgData name="Rob Sewell" userId="c802df42025d5e1f" providerId="LiveId" clId="{25ADE024-A2D2-4BCD-8EB7-52808AC59E8C}" dt="2017-09-19T20:52:52.231" v="164" actId="1076"/>
          <ac:spMkLst>
            <pc:docMk/>
            <pc:sldMk cId="2247694678" sldId="257"/>
            <ac:spMk id="9" creationId="{F53B4A5F-95F9-4E78-93EB-49A7931881E0}"/>
          </ac:spMkLst>
        </pc:spChg>
        <pc:spChg chg="add mod">
          <ac:chgData name="Rob Sewell" userId="c802df42025d5e1f" providerId="LiveId" clId="{25ADE024-A2D2-4BCD-8EB7-52808AC59E8C}" dt="2017-09-19T20:52:59.997" v="165" actId="1076"/>
          <ac:spMkLst>
            <pc:docMk/>
            <pc:sldMk cId="2247694678" sldId="257"/>
            <ac:spMk id="10" creationId="{5CD5EBC3-D14C-4072-A6F5-A1DCDA10228F}"/>
          </ac:spMkLst>
        </pc:spChg>
        <pc:graphicFrameChg chg="add del modGraphic">
          <ac:chgData name="Rob Sewell" userId="c802df42025d5e1f" providerId="LiveId" clId="{25ADE024-A2D2-4BCD-8EB7-52808AC59E8C}" dt="2017-09-19T20:43:17.340" v="14" actId="27309"/>
          <ac:graphicFrameMkLst>
            <pc:docMk/>
            <pc:sldMk cId="2247694678" sldId="257"/>
            <ac:graphicFrameMk id="8" creationId="{8DF15C95-EB4C-4939-82C3-543ECEBC2591}"/>
          </ac:graphicFrameMkLst>
        </pc:graphicFrameChg>
        <pc:picChg chg="add mod">
          <ac:chgData name="Rob Sewell" userId="c802df42025d5e1f" providerId="LiveId" clId="{25ADE024-A2D2-4BCD-8EB7-52808AC59E8C}" dt="2017-09-19T20:45:09.181" v="76" actId="1076"/>
          <ac:picMkLst>
            <pc:docMk/>
            <pc:sldMk cId="2247694678" sldId="257"/>
            <ac:picMk id="4" creationId="{720D2AB6-9F2D-4542-A006-CB7A9D668D11}"/>
          </ac:picMkLst>
        </pc:picChg>
        <pc:picChg chg="add mod">
          <ac:chgData name="Rob Sewell" userId="c802df42025d5e1f" providerId="LiveId" clId="{25ADE024-A2D2-4BCD-8EB7-52808AC59E8C}" dt="2017-09-19T20:42:24.753" v="5" actId="1076"/>
          <ac:picMkLst>
            <pc:docMk/>
            <pc:sldMk cId="2247694678" sldId="257"/>
            <ac:picMk id="5" creationId="{D4AEE2D4-D9D1-474F-B46A-22F1E44C44E0}"/>
          </ac:picMkLst>
        </pc:picChg>
        <pc:picChg chg="add mod">
          <ac:chgData name="Rob Sewell" userId="c802df42025d5e1f" providerId="LiveId" clId="{25ADE024-A2D2-4BCD-8EB7-52808AC59E8C}" dt="2017-09-19T20:52:25.593" v="159" actId="1076"/>
          <ac:picMkLst>
            <pc:docMk/>
            <pc:sldMk cId="2247694678" sldId="257"/>
            <ac:picMk id="11" creationId="{5DD925E9-1503-4E00-A7E6-636DB0FF9D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6ABF-7F33-4369-B367-791597954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6F5B1-45A6-4B11-B983-97AB15CB9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D1936-AD25-4903-A31D-9BE4DDC0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2A6E3-F29F-42A9-BE5F-815E4D39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32AFF-2A21-4C03-949E-451B1F32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50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D9CF-6FDD-4527-A7E9-2FF31C7A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6E132-1B38-47A1-B422-2C6E0FBF4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D9851-A6D2-45A8-BF5C-BA48E114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377F1-DE8C-46F6-9CF7-305DA351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85542-0F85-4608-BA92-8689608D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60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3D340-C806-4311-B2E2-6AAB1D0A5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1E3E8-E795-406D-983D-F20ACCD60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1F5F-4E24-46F0-B019-53869DFD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13848-9416-40A6-BA62-F8F82027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810E4-FE64-4692-9A32-B1B227D6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63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EBBE-D245-415A-8EC3-17352666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9CE1-1EAF-40C9-B99A-C9F594A8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B95CE-B6E8-490D-9842-E7D287DD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824CA-2839-45AF-B9C2-2E761D69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75FA6-944F-4E43-A337-DE2A5A9F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21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DE47-BAFD-4A53-BA7F-E399D97F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71490-9317-4CFC-A928-2ABA174F4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36B33-081B-49A0-B305-ECF86561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1103D-EDE8-48E4-B527-2447DE40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3160-B717-4F02-AE2B-6824329C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8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2236-62D4-4B3D-8EF6-4FDAC457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F023-B72D-4799-8E10-6E65088B8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6B880-CEBB-4640-8A6C-0F9BCA40B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F6F40-6F36-4A58-B723-567D8FA1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C2976-3AAA-4773-BE15-948EB9A5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D516B-5684-43B7-B5E7-3A55F968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79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8347-05D6-4C51-A902-B1D6AF6B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1F167-73B8-47B7-B7F8-C4AFB578F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2F331-BB18-45EB-8027-8C08F093F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7F232-BB3E-423F-9435-BA635C23E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CD7FA-81F5-4A74-BAAA-B76926118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BC9CC-28F8-485A-8947-1C0FDC69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892E6-DEB3-49DD-A653-0CEB7920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43918-F03B-454E-A607-6B8EA12F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87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C3ED-40B9-414A-B7FE-D4EDB82E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41D98-E28C-4E84-B080-83FFCE86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E9CBD-6130-46DD-A829-E2D07AC1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9AA9E-3B2F-4047-AACD-ABA26DCD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40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E13C4-4F42-4C8A-8FAC-0168308E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7A7AB-F87E-4DFB-809A-EA62E54A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13C7A-DBB9-4A50-AB7F-83D11063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65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3E49-7134-4CFA-8ACB-E1C066132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D767-0AC1-49AB-A2FB-A27DBE7B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C75B0-3152-453C-BAAB-F32DA906C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5AAFC-7C13-41BC-8C65-B9AB5B4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93949-3767-4AA0-BB2E-C354E183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8D9C9-5332-4FC9-9736-FE83AFCD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36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81E5-E7FD-49F2-A061-848265BD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38E5C-D558-49DD-BBFD-B2B3C0C15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8C606-EE61-4DBD-AA31-5946BD1B8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DCD64-22E3-465E-BBE3-CEC80F26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6A73D-290F-48BF-A137-517D19C4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4500-98AF-4CA6-B8E8-258C8E46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6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B4B09-0E4D-48A9-B547-C5450F38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4FDD8-5040-411C-977F-10E3221A2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6A3F5-FE88-43DC-AA43-123F819D1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7A5B-B945-40C2-8906-69AF7323F387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CB230-1D6C-4EF3-88DA-C80C3213D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9AFBA-1720-4995-806A-2385D361F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7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7AB924-1B87-43FC-B7C7-B112D5C51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3">
            <a:extLst>
              <a:ext uri="{FF2B5EF4-FFF2-40B4-BE49-F238E27FC236}">
                <a16:creationId xmlns:a16="http://schemas.microsoft.com/office/drawing/2014/main" id="{DAD2B705-4A9B-408D-AA80-4F41045E09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5">
            <a:extLst>
              <a:ext uri="{FF2B5EF4-FFF2-40B4-BE49-F238E27FC236}">
                <a16:creationId xmlns:a16="http://schemas.microsoft.com/office/drawing/2014/main" id="{99AE2756-0FC4-4155-83E7-58AAAB63E7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2A2D8C2-22C2-4275-92B4-3B8681A09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195" y="632653"/>
            <a:ext cx="3425609" cy="34256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49B826-ABE5-4C0A-890B-7F68B7A24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83" y="1810159"/>
            <a:ext cx="3433324" cy="103740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8DC98F-4057-4645-B948-F604F39A9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EC2AA5E-5F8E-4EBE-99B1-FD4D0F120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616905"/>
            <a:ext cx="3423916" cy="342391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4ECDF74-6667-45E6-9308-56D79689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Thank You To Our Sponsors</a:t>
            </a:r>
          </a:p>
        </p:txBody>
      </p:sp>
    </p:spTree>
    <p:extLst>
      <p:ext uri="{BB962C8B-B14F-4D97-AF65-F5344CB8AC3E}">
        <p14:creationId xmlns:p14="http://schemas.microsoft.com/office/powerpoint/2010/main" val="287225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20D2AB6-9F2D-4542-A006-CB7A9D668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72" y="249882"/>
            <a:ext cx="3423916" cy="342391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AEE2D4-D9D1-474F-B46A-22F1E44C4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93" y="4094147"/>
            <a:ext cx="2573322" cy="25733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6214B0-9C5B-4289-9EC1-D31C78468726}"/>
              </a:ext>
            </a:extLst>
          </p:cNvPr>
          <p:cNvSpPr/>
          <p:nvPr/>
        </p:nvSpPr>
        <p:spPr>
          <a:xfrm>
            <a:off x="4709882" y="3244334"/>
            <a:ext cx="392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Thank You To Our Sponsors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B4A5F-95F9-4E78-93EB-49A7931881E0}"/>
              </a:ext>
            </a:extLst>
          </p:cNvPr>
          <p:cNvSpPr/>
          <p:nvPr/>
        </p:nvSpPr>
        <p:spPr>
          <a:xfrm>
            <a:off x="76941" y="3724028"/>
            <a:ext cx="94444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Thank You To Our Post-Event </a:t>
            </a:r>
          </a:p>
          <a:p>
            <a:pPr algn="ctr"/>
            <a:r>
              <a:rPr lang="en-US" sz="6000" b="1" dirty="0"/>
              <a:t>Drink Sponsors</a:t>
            </a:r>
            <a:endParaRPr lang="en-GB" sz="6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5EBC3-D14C-4072-A6F5-A1DCDA10228F}"/>
              </a:ext>
            </a:extLst>
          </p:cNvPr>
          <p:cNvSpPr txBox="1"/>
          <p:nvPr/>
        </p:nvSpPr>
        <p:spPr>
          <a:xfrm>
            <a:off x="1664282" y="5713250"/>
            <a:ext cx="795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Come and Join us for some drinks at the Red Lion after the event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D925E9-1503-4E00-A7E6-636DB0FF9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390" y="280008"/>
            <a:ext cx="5366928" cy="354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9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Thank You To Our Sponsors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 You To Our Sponsors</dc:title>
  <dc:creator>Rob Sewell</dc:creator>
  <cp:lastModifiedBy>Rob Sewell</cp:lastModifiedBy>
  <cp:revision>2</cp:revision>
  <dcterms:created xsi:type="dcterms:W3CDTF">2017-09-19T20:07:20Z</dcterms:created>
  <dcterms:modified xsi:type="dcterms:W3CDTF">2017-09-19T20:53:10Z</dcterms:modified>
</cp:coreProperties>
</file>