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0" r:id="rId2"/>
    <p:sldId id="285" r:id="rId3"/>
    <p:sldId id="261" r:id="rId4"/>
    <p:sldId id="310" r:id="rId5"/>
    <p:sldId id="272" r:id="rId6"/>
    <p:sldId id="293" r:id="rId7"/>
    <p:sldId id="291" r:id="rId8"/>
    <p:sldId id="292" r:id="rId9"/>
    <p:sldId id="290" r:id="rId10"/>
    <p:sldId id="288" r:id="rId11"/>
    <p:sldId id="289" r:id="rId12"/>
    <p:sldId id="273" r:id="rId13"/>
    <p:sldId id="296" r:id="rId14"/>
    <p:sldId id="297" r:id="rId15"/>
    <p:sldId id="298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94" r:id="rId26"/>
    <p:sldId id="287" r:id="rId27"/>
    <p:sldId id="280" r:id="rId28"/>
    <p:sldId id="282" r:id="rId29"/>
    <p:sldId id="283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E9D51-0C74-4924-9939-E23B63E02ABE}" v="92" dt="2018-10-10T09:37:05.00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57" d="100"/>
          <a:sy n="57" d="100"/>
        </p:scale>
        <p:origin x="245" y="2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EC992F1C-9303-4242-9DCC-99197DB521B2}"/>
  </pc:docChgLst>
  <pc:docChgLst>
    <pc:chgData name="Rob Sewell" userId="c802df42025d5e1f" providerId="LiveId" clId="{A9EB0884-D5F0-43BC-A9ED-94ECAE3C560B}"/>
  </pc:docChgLst>
  <pc:docChgLst>
    <pc:chgData name="Rob Sewell" userId="c802df42025d5e1f" providerId="LiveId" clId="{53588AE7-0B34-4061-A898-68FE7374E50A}"/>
  </pc:docChgLst>
  <pc:docChgLst>
    <pc:chgData name="Rob Sewell" userId="c802df42025d5e1f" providerId="LiveId" clId="{D8EE9D51-0C74-4924-9939-E23B63E02ABE}"/>
    <pc:docChg chg="undo custSel addSld delSld modSld sldOrd">
      <pc:chgData name="Rob Sewell" userId="c802df42025d5e1f" providerId="LiveId" clId="{D8EE9D51-0C74-4924-9939-E23B63E02ABE}" dt="2018-10-10T09:37:19.238" v="2691" actId="255"/>
      <pc:docMkLst>
        <pc:docMk/>
      </pc:docMkLst>
      <pc:sldChg chg="addSp delSp modSp modTransition modAnim">
        <pc:chgData name="Rob Sewell" userId="c802df42025d5e1f" providerId="LiveId" clId="{D8EE9D51-0C74-4924-9939-E23B63E02ABE}" dt="2018-10-10T06:23:07.510" v="199"/>
        <pc:sldMkLst>
          <pc:docMk/>
          <pc:sldMk cId="2215894925" sldId="261"/>
        </pc:sldMkLst>
        <pc:spChg chg="mod">
          <ac:chgData name="Rob Sewell" userId="c802df42025d5e1f" providerId="LiveId" clId="{D8EE9D51-0C74-4924-9939-E23B63E02ABE}" dt="2018-10-10T06:18:48.091" v="122" actId="1076"/>
          <ac:spMkLst>
            <pc:docMk/>
            <pc:sldMk cId="2215894925" sldId="261"/>
            <ac:spMk id="3" creationId="{00000000-0000-0000-0000-000000000000}"/>
          </ac:spMkLst>
        </pc:spChg>
        <pc:spChg chg="add del">
          <ac:chgData name="Rob Sewell" userId="c802df42025d5e1f" providerId="LiveId" clId="{D8EE9D51-0C74-4924-9939-E23B63E02ABE}" dt="2018-10-10T06:11:09.639" v="33"/>
          <ac:spMkLst>
            <pc:docMk/>
            <pc:sldMk cId="2215894925" sldId="261"/>
            <ac:spMk id="4" creationId="{B93EAA54-1DC1-4F81-999A-E09EFF2B3537}"/>
          </ac:spMkLst>
        </pc:spChg>
        <pc:spChg chg="add mod">
          <ac:chgData name="Rob Sewell" userId="c802df42025d5e1f" providerId="LiveId" clId="{D8EE9D51-0C74-4924-9939-E23B63E02ABE}" dt="2018-10-10T06:18:54.445" v="123" actId="1076"/>
          <ac:spMkLst>
            <pc:docMk/>
            <pc:sldMk cId="2215894925" sldId="261"/>
            <ac:spMk id="5" creationId="{5FD23AD3-AB60-460A-99BA-479BAABAAA41}"/>
          </ac:spMkLst>
        </pc:spChg>
      </pc:sldChg>
      <pc:sldChg chg="modSp">
        <pc:chgData name="Rob Sewell" userId="c802df42025d5e1f" providerId="LiveId" clId="{D8EE9D51-0C74-4924-9939-E23B63E02ABE}" dt="2018-10-10T06:18:20.191" v="119" actId="255"/>
        <pc:sldMkLst>
          <pc:docMk/>
          <pc:sldMk cId="2890044983" sldId="270"/>
        </pc:sldMkLst>
        <pc:spChg chg="mod">
          <ac:chgData name="Rob Sewell" userId="c802df42025d5e1f" providerId="LiveId" clId="{D8EE9D51-0C74-4924-9939-E23B63E02ABE}" dt="2018-10-10T06:18:20.191" v="119" actId="255"/>
          <ac:spMkLst>
            <pc:docMk/>
            <pc:sldMk cId="2890044983" sldId="270"/>
            <ac:spMk id="4" creationId="{00000000-0000-0000-0000-000000000000}"/>
          </ac:spMkLst>
        </pc:spChg>
      </pc:sldChg>
      <pc:sldChg chg="addSp delSp modSp delAnim modAnim">
        <pc:chgData name="Rob Sewell" userId="c802df42025d5e1f" providerId="LiveId" clId="{D8EE9D51-0C74-4924-9939-E23B63E02ABE}" dt="2018-10-10T06:21:52.276" v="195"/>
        <pc:sldMkLst>
          <pc:docMk/>
          <pc:sldMk cId="3943332942" sldId="272"/>
        </pc:sldMkLst>
        <pc:spChg chg="mod">
          <ac:chgData name="Rob Sewell" userId="c802df42025d5e1f" providerId="LiveId" clId="{D8EE9D51-0C74-4924-9939-E23B63E02ABE}" dt="2018-10-10T06:20:47.563" v="147" actId="20577"/>
          <ac:spMkLst>
            <pc:docMk/>
            <pc:sldMk cId="3943332942" sldId="272"/>
            <ac:spMk id="3" creationId="{409DA359-F6FA-4005-AB5F-2A823243FB29}"/>
          </ac:spMkLst>
        </pc:spChg>
        <pc:spChg chg="add del mod">
          <ac:chgData name="Rob Sewell" userId="c802df42025d5e1f" providerId="LiveId" clId="{D8EE9D51-0C74-4924-9939-E23B63E02ABE}" dt="2018-10-10T06:20:31.823" v="145"/>
          <ac:spMkLst>
            <pc:docMk/>
            <pc:sldMk cId="3943332942" sldId="272"/>
            <ac:spMk id="4" creationId="{65EFCEB0-F6F5-48AF-95C4-87FBD3FBBB32}"/>
          </ac:spMkLst>
        </pc:spChg>
        <pc:spChg chg="add mod">
          <ac:chgData name="Rob Sewell" userId="c802df42025d5e1f" providerId="LiveId" clId="{D8EE9D51-0C74-4924-9939-E23B63E02ABE}" dt="2018-10-10T06:21:36.118" v="193" actId="20577"/>
          <ac:spMkLst>
            <pc:docMk/>
            <pc:sldMk cId="3943332942" sldId="272"/>
            <ac:spMk id="6" creationId="{2F5ECC65-79FA-4DA4-87E6-E57826E2210B}"/>
          </ac:spMkLst>
        </pc:spChg>
        <pc:spChg chg="del">
          <ac:chgData name="Rob Sewell" userId="c802df42025d5e1f" providerId="LiveId" clId="{D8EE9D51-0C74-4924-9939-E23B63E02ABE}" dt="2018-10-10T06:20:51.154" v="148" actId="478"/>
          <ac:spMkLst>
            <pc:docMk/>
            <pc:sldMk cId="3943332942" sldId="272"/>
            <ac:spMk id="9" creationId="{00000000-0000-0000-0000-000000000000}"/>
          </ac:spMkLst>
        </pc:spChg>
      </pc:sldChg>
      <pc:sldChg chg="addSp delSp modSp modTransition">
        <pc:chgData name="Rob Sewell" userId="c802df42025d5e1f" providerId="LiveId" clId="{D8EE9D51-0C74-4924-9939-E23B63E02ABE}" dt="2018-10-10T06:34:48.743" v="254" actId="1076"/>
        <pc:sldMkLst>
          <pc:docMk/>
          <pc:sldMk cId="3522463414" sldId="273"/>
        </pc:sldMkLst>
        <pc:spChg chg="mod">
          <ac:chgData name="Rob Sewell" userId="c802df42025d5e1f" providerId="LiveId" clId="{D8EE9D51-0C74-4924-9939-E23B63E02ABE}" dt="2018-10-10T06:31:58.243" v="216" actId="14100"/>
          <ac:spMkLst>
            <pc:docMk/>
            <pc:sldMk cId="3522463414" sldId="273"/>
            <ac:spMk id="2" creationId="{00000000-0000-0000-0000-000000000000}"/>
          </ac:spMkLst>
        </pc:spChg>
        <pc:spChg chg="del mod">
          <ac:chgData name="Rob Sewell" userId="c802df42025d5e1f" providerId="LiveId" clId="{D8EE9D51-0C74-4924-9939-E23B63E02ABE}" dt="2018-10-10T06:31:50.233" v="208" actId="478"/>
          <ac:spMkLst>
            <pc:docMk/>
            <pc:sldMk cId="3522463414" sldId="273"/>
            <ac:spMk id="6" creationId="{456CB798-FB60-406E-AF01-0BABD33BBA5D}"/>
          </ac:spMkLst>
        </pc:spChg>
        <pc:spChg chg="add mod">
          <ac:chgData name="Rob Sewell" userId="c802df42025d5e1f" providerId="LiveId" clId="{D8EE9D51-0C74-4924-9939-E23B63E02ABE}" dt="2018-10-10T06:34:48.743" v="254" actId="1076"/>
          <ac:spMkLst>
            <pc:docMk/>
            <pc:sldMk cId="3522463414" sldId="273"/>
            <ac:spMk id="8" creationId="{98946231-A763-412A-A7A7-403BDA47FD3D}"/>
          </ac:spMkLst>
        </pc:spChg>
        <pc:picChg chg="del">
          <ac:chgData name="Rob Sewell" userId="c802df42025d5e1f" providerId="LiveId" clId="{D8EE9D51-0C74-4924-9939-E23B63E02ABE}" dt="2018-10-10T06:31:33.484" v="205" actId="478"/>
          <ac:picMkLst>
            <pc:docMk/>
            <pc:sldMk cId="3522463414" sldId="273"/>
            <ac:picMk id="3" creationId="{96C2221F-8223-4A96-BE01-DD3E96C7DBA9}"/>
          </ac:picMkLst>
        </pc:picChg>
        <pc:picChg chg="add mod">
          <ac:chgData name="Rob Sewell" userId="c802df42025d5e1f" providerId="LiveId" clId="{D8EE9D51-0C74-4924-9939-E23B63E02ABE}" dt="2018-10-10T06:33:08.014" v="223" actId="1076"/>
          <ac:picMkLst>
            <pc:docMk/>
            <pc:sldMk cId="3522463414" sldId="273"/>
            <ac:picMk id="4" creationId="{52B17339-8C67-416C-859C-307BCE967F7A}"/>
          </ac:picMkLst>
        </pc:picChg>
        <pc:picChg chg="add mod">
          <ac:chgData name="Rob Sewell" userId="c802df42025d5e1f" providerId="LiveId" clId="{D8EE9D51-0C74-4924-9939-E23B63E02ABE}" dt="2018-10-10T06:34:13.340" v="228" actId="1076"/>
          <ac:picMkLst>
            <pc:docMk/>
            <pc:sldMk cId="3522463414" sldId="273"/>
            <ac:picMk id="5" creationId="{84D27284-AC00-4367-825A-24F602386D55}"/>
          </ac:picMkLst>
        </pc:picChg>
        <pc:picChg chg="del">
          <ac:chgData name="Rob Sewell" userId="c802df42025d5e1f" providerId="LiveId" clId="{D8EE9D51-0C74-4924-9939-E23B63E02ABE}" dt="2018-10-10T06:31:34.205" v="206" actId="478"/>
          <ac:picMkLst>
            <pc:docMk/>
            <pc:sldMk cId="3522463414" sldId="273"/>
            <ac:picMk id="9" creationId="{8EBDDC37-9F96-4C5F-8E30-F2F3F54A2CEC}"/>
          </ac:picMkLst>
        </pc:picChg>
      </pc:sldChg>
      <pc:sldChg chg="modTransition">
        <pc:chgData name="Rob Sewell" userId="c802df42025d5e1f" providerId="LiveId" clId="{D8EE9D51-0C74-4924-9939-E23B63E02ABE}" dt="2018-10-10T06:23:20.958" v="201"/>
        <pc:sldMkLst>
          <pc:docMk/>
          <pc:sldMk cId="3450897045" sldId="280"/>
        </pc:sldMkLst>
      </pc:sldChg>
      <pc:sldChg chg="modSp modTransition">
        <pc:chgData name="Rob Sewell" userId="c802df42025d5e1f" providerId="LiveId" clId="{D8EE9D51-0C74-4924-9939-E23B63E02ABE}" dt="2018-10-10T06:23:20.958" v="201"/>
        <pc:sldMkLst>
          <pc:docMk/>
          <pc:sldMk cId="2646172602" sldId="282"/>
        </pc:sldMkLst>
        <pc:spChg chg="mod">
          <ac:chgData name="Rob Sewell" userId="c802df42025d5e1f" providerId="LiveId" clId="{D8EE9D51-0C74-4924-9939-E23B63E02ABE}" dt="2018-10-10T06:17:52.995" v="118" actId="1076"/>
          <ac:spMkLst>
            <pc:docMk/>
            <pc:sldMk cId="2646172602" sldId="282"/>
            <ac:spMk id="2" creationId="{00000000-0000-0000-0000-000000000000}"/>
          </ac:spMkLst>
        </pc:spChg>
        <pc:spChg chg="mod">
          <ac:chgData name="Rob Sewell" userId="c802df42025d5e1f" providerId="LiveId" clId="{D8EE9D51-0C74-4924-9939-E23B63E02ABE}" dt="2018-10-10T06:17:26.364" v="113" actId="1076"/>
          <ac:spMkLst>
            <pc:docMk/>
            <pc:sldMk cId="2646172602" sldId="282"/>
            <ac:spMk id="5" creationId="{00000000-0000-0000-0000-000000000000}"/>
          </ac:spMkLst>
        </pc:spChg>
        <pc:spChg chg="mod">
          <ac:chgData name="Rob Sewell" userId="c802df42025d5e1f" providerId="LiveId" clId="{D8EE9D51-0C74-4924-9939-E23B63E02ABE}" dt="2018-10-10T06:17:38.064" v="115" actId="1076"/>
          <ac:spMkLst>
            <pc:docMk/>
            <pc:sldMk cId="2646172602" sldId="282"/>
            <ac:spMk id="7" creationId="{00000000-0000-0000-0000-000000000000}"/>
          </ac:spMkLst>
        </pc:spChg>
      </pc:sldChg>
      <pc:sldChg chg="modTransition">
        <pc:chgData name="Rob Sewell" userId="c802df42025d5e1f" providerId="LiveId" clId="{D8EE9D51-0C74-4924-9939-E23B63E02ABE}" dt="2018-10-10T06:23:20.958" v="201"/>
        <pc:sldMkLst>
          <pc:docMk/>
          <pc:sldMk cId="3474579323" sldId="283"/>
        </pc:sldMkLst>
      </pc:sldChg>
      <pc:sldChg chg="modSp modTransition">
        <pc:chgData name="Rob Sewell" userId="c802df42025d5e1f" providerId="LiveId" clId="{D8EE9D51-0C74-4924-9939-E23B63E02ABE}" dt="2018-10-10T06:23:04.397" v="198"/>
        <pc:sldMkLst>
          <pc:docMk/>
          <pc:sldMk cId="505776925" sldId="285"/>
        </pc:sldMkLst>
        <pc:spChg chg="mod">
          <ac:chgData name="Rob Sewell" userId="c802df42025d5e1f" providerId="LiveId" clId="{D8EE9D51-0C74-4924-9939-E23B63E02ABE}" dt="2018-10-10T06:03:47.782" v="11" actId="20577"/>
          <ac:spMkLst>
            <pc:docMk/>
            <pc:sldMk cId="505776925" sldId="285"/>
            <ac:spMk id="3" creationId="{00000000-0000-0000-0000-000000000000}"/>
          </ac:spMkLst>
        </pc:spChg>
      </pc:sldChg>
      <pc:sldChg chg="modSp modTransition">
        <pc:chgData name="Rob Sewell" userId="c802df42025d5e1f" providerId="LiveId" clId="{D8EE9D51-0C74-4924-9939-E23B63E02ABE}" dt="2018-10-10T07:13:10.210" v="2604" actId="1076"/>
        <pc:sldMkLst>
          <pc:docMk/>
          <pc:sldMk cId="1803068995" sldId="287"/>
        </pc:sldMkLst>
        <pc:spChg chg="mod">
          <ac:chgData name="Rob Sewell" userId="c802df42025d5e1f" providerId="LiveId" clId="{D8EE9D51-0C74-4924-9939-E23B63E02ABE}" dt="2018-10-10T07:12:45.897" v="2594" actId="255"/>
          <ac:spMkLst>
            <pc:docMk/>
            <pc:sldMk cId="1803068995" sldId="287"/>
            <ac:spMk id="2" creationId="{00000000-0000-0000-0000-000000000000}"/>
          </ac:spMkLst>
        </pc:spChg>
        <pc:spChg chg="mod">
          <ac:chgData name="Rob Sewell" userId="c802df42025d5e1f" providerId="LiveId" clId="{D8EE9D51-0C74-4924-9939-E23B63E02ABE}" dt="2018-10-10T07:13:10.210" v="2604" actId="1076"/>
          <ac:spMkLst>
            <pc:docMk/>
            <pc:sldMk cId="1803068995" sldId="287"/>
            <ac:spMk id="3" creationId="{409DA359-F6FA-4005-AB5F-2A823243FB29}"/>
          </ac:spMkLst>
        </pc:spChg>
      </pc:sldChg>
      <pc:sldChg chg="modSp del modTransition">
        <pc:chgData name="Rob Sewell" userId="c802df42025d5e1f" providerId="LiveId" clId="{D8EE9D51-0C74-4924-9939-E23B63E02ABE}" dt="2018-10-10T07:18:18.263" v="2681" actId="2696"/>
        <pc:sldMkLst>
          <pc:docMk/>
          <pc:sldMk cId="1957249973" sldId="288"/>
        </pc:sldMkLst>
        <pc:spChg chg="mod">
          <ac:chgData name="Rob Sewell" userId="c802df42025d5e1f" providerId="LiveId" clId="{D8EE9D51-0C74-4924-9939-E23B63E02ABE}" dt="2018-10-10T06:16:33.488" v="94" actId="1076"/>
          <ac:spMkLst>
            <pc:docMk/>
            <pc:sldMk cId="1957249973" sldId="288"/>
            <ac:spMk id="3" creationId="{409DA359-F6FA-4005-AB5F-2A823243FB29}"/>
          </ac:spMkLst>
        </pc:spChg>
      </pc:sldChg>
      <pc:sldChg chg="modSp del modTransition">
        <pc:chgData name="Rob Sewell" userId="c802df42025d5e1f" providerId="LiveId" clId="{D8EE9D51-0C74-4924-9939-E23B63E02ABE}" dt="2018-10-10T07:18:18.263" v="2680" actId="2696"/>
        <pc:sldMkLst>
          <pc:docMk/>
          <pc:sldMk cId="63929284" sldId="289"/>
        </pc:sldMkLst>
        <pc:spChg chg="mod">
          <ac:chgData name="Rob Sewell" userId="c802df42025d5e1f" providerId="LiveId" clId="{D8EE9D51-0C74-4924-9939-E23B63E02ABE}" dt="2018-10-10T07:15:52.410" v="2679" actId="14100"/>
          <ac:spMkLst>
            <pc:docMk/>
            <pc:sldMk cId="63929284" sldId="289"/>
            <ac:spMk id="3" creationId="{409DA359-F6FA-4005-AB5F-2A823243FB29}"/>
          </ac:spMkLst>
        </pc:spChg>
      </pc:sldChg>
      <pc:sldChg chg="modSp del modTransition">
        <pc:chgData name="Rob Sewell" userId="c802df42025d5e1f" providerId="LiveId" clId="{D8EE9D51-0C74-4924-9939-E23B63E02ABE}" dt="2018-10-10T07:18:18.263" v="2682" actId="2696"/>
        <pc:sldMkLst>
          <pc:docMk/>
          <pc:sldMk cId="1951099899" sldId="290"/>
        </pc:sldMkLst>
        <pc:spChg chg="mod">
          <ac:chgData name="Rob Sewell" userId="c802df42025d5e1f" providerId="LiveId" clId="{D8EE9D51-0C74-4924-9939-E23B63E02ABE}" dt="2018-10-10T06:15:47.955" v="90" actId="1076"/>
          <ac:spMkLst>
            <pc:docMk/>
            <pc:sldMk cId="1951099899" sldId="290"/>
            <ac:spMk id="3" creationId="{409DA359-F6FA-4005-AB5F-2A823243FB29}"/>
          </ac:spMkLst>
        </pc:spChg>
      </pc:sldChg>
      <pc:sldChg chg="modSp del modTransition">
        <pc:chgData name="Rob Sewell" userId="c802df42025d5e1f" providerId="LiveId" clId="{D8EE9D51-0C74-4924-9939-E23B63E02ABE}" dt="2018-10-10T07:18:18.283" v="2684" actId="2696"/>
        <pc:sldMkLst>
          <pc:docMk/>
          <pc:sldMk cId="255138091" sldId="291"/>
        </pc:sldMkLst>
        <pc:spChg chg="mod">
          <ac:chgData name="Rob Sewell" userId="c802df42025d5e1f" providerId="LiveId" clId="{D8EE9D51-0C74-4924-9939-E23B63E02ABE}" dt="2018-10-10T07:14:15.805" v="2628" actId="14100"/>
          <ac:spMkLst>
            <pc:docMk/>
            <pc:sldMk cId="255138091" sldId="291"/>
            <ac:spMk id="2" creationId="{00000000-0000-0000-0000-000000000000}"/>
          </ac:spMkLst>
        </pc:spChg>
        <pc:spChg chg="mod">
          <ac:chgData name="Rob Sewell" userId="c802df42025d5e1f" providerId="LiveId" clId="{D8EE9D51-0C74-4924-9939-E23B63E02ABE}" dt="2018-10-10T07:15:07.223" v="2676" actId="20577"/>
          <ac:spMkLst>
            <pc:docMk/>
            <pc:sldMk cId="255138091" sldId="291"/>
            <ac:spMk id="3" creationId="{409DA359-F6FA-4005-AB5F-2A823243FB29}"/>
          </ac:spMkLst>
        </pc:spChg>
      </pc:sldChg>
      <pc:sldChg chg="addSp modSp del modTransition">
        <pc:chgData name="Rob Sewell" userId="c802df42025d5e1f" providerId="LiveId" clId="{D8EE9D51-0C74-4924-9939-E23B63E02ABE}" dt="2018-10-10T07:18:18.278" v="2683" actId="2696"/>
        <pc:sldMkLst>
          <pc:docMk/>
          <pc:sldMk cId="1175290474" sldId="292"/>
        </pc:sldMkLst>
        <pc:spChg chg="add mod">
          <ac:chgData name="Rob Sewell" userId="c802df42025d5e1f" providerId="LiveId" clId="{D8EE9D51-0C74-4924-9939-E23B63E02ABE}" dt="2018-10-10T06:14:20.483" v="78" actId="1076"/>
          <ac:spMkLst>
            <pc:docMk/>
            <pc:sldMk cId="1175290474" sldId="292"/>
            <ac:spMk id="3" creationId="{A59159EE-71CE-49CD-BC9B-FE0AA1A2BC0A}"/>
          </ac:spMkLst>
        </pc:spChg>
        <pc:spChg chg="add mod">
          <ac:chgData name="Rob Sewell" userId="c802df42025d5e1f" providerId="LiveId" clId="{D8EE9D51-0C74-4924-9939-E23B63E02ABE}" dt="2018-10-10T06:15:06.562" v="82" actId="1076"/>
          <ac:spMkLst>
            <pc:docMk/>
            <pc:sldMk cId="1175290474" sldId="292"/>
            <ac:spMk id="5" creationId="{8CD0B33F-4CC0-47EB-A98D-BABAE0D58C92}"/>
          </ac:spMkLst>
        </pc:spChg>
        <pc:picChg chg="mod">
          <ac:chgData name="Rob Sewell" userId="c802df42025d5e1f" providerId="LiveId" clId="{D8EE9D51-0C74-4924-9939-E23B63E02ABE}" dt="2018-10-10T06:15:18.766" v="86" actId="1076"/>
          <ac:picMkLst>
            <pc:docMk/>
            <pc:sldMk cId="1175290474" sldId="292"/>
            <ac:picMk id="4" creationId="{2F45F8A6-DD68-434C-AC7E-077A04509FFA}"/>
          </ac:picMkLst>
        </pc:picChg>
      </pc:sldChg>
      <pc:sldChg chg="add modTransition modAnim">
        <pc:chgData name="Rob Sewell" userId="c802df42025d5e1f" providerId="LiveId" clId="{D8EE9D51-0C74-4924-9939-E23B63E02ABE}" dt="2018-10-10T06:23:14.774" v="200"/>
        <pc:sldMkLst>
          <pc:docMk/>
          <pc:sldMk cId="3797974669" sldId="293"/>
        </pc:sldMkLst>
      </pc:sldChg>
      <pc:sldChg chg="addSp delSp modSp add">
        <pc:chgData name="Rob Sewell" userId="c802df42025d5e1f" providerId="LiveId" clId="{D8EE9D51-0C74-4924-9939-E23B63E02ABE}" dt="2018-10-10T07:11:50.719" v="2545" actId="1076"/>
        <pc:sldMkLst>
          <pc:docMk/>
          <pc:sldMk cId="2873187061" sldId="294"/>
        </pc:sldMkLst>
        <pc:spChg chg="del">
          <ac:chgData name="Rob Sewell" userId="c802df42025d5e1f" providerId="LiveId" clId="{D8EE9D51-0C74-4924-9939-E23B63E02ABE}" dt="2018-10-10T07:11:39.255" v="2541" actId="478"/>
          <ac:spMkLst>
            <pc:docMk/>
            <pc:sldMk cId="2873187061" sldId="294"/>
            <ac:spMk id="2" creationId="{00000000-0000-0000-0000-000000000000}"/>
          </ac:spMkLst>
        </pc:spChg>
        <pc:spChg chg="add del mod">
          <ac:chgData name="Rob Sewell" userId="c802df42025d5e1f" providerId="LiveId" clId="{D8EE9D51-0C74-4924-9939-E23B63E02ABE}" dt="2018-10-10T07:11:42.973" v="2543" actId="478"/>
          <ac:spMkLst>
            <pc:docMk/>
            <pc:sldMk cId="2873187061" sldId="294"/>
            <ac:spMk id="5" creationId="{89930BBE-F6DA-4C21-91BA-B3979AF326E4}"/>
          </ac:spMkLst>
        </pc:spChg>
        <pc:spChg chg="add">
          <ac:chgData name="Rob Sewell" userId="c802df42025d5e1f" providerId="LiveId" clId="{D8EE9D51-0C74-4924-9939-E23B63E02ABE}" dt="2018-10-10T07:11:39.723" v="2542"/>
          <ac:spMkLst>
            <pc:docMk/>
            <pc:sldMk cId="2873187061" sldId="294"/>
            <ac:spMk id="7" creationId="{373DD3D3-32D8-4BCE-90FB-43F9DD8D6BEE}"/>
          </ac:spMkLst>
        </pc:spChg>
        <pc:picChg chg="add mod">
          <ac:chgData name="Rob Sewell" userId="c802df42025d5e1f" providerId="LiveId" clId="{D8EE9D51-0C74-4924-9939-E23B63E02ABE}" dt="2018-10-10T07:11:50.719" v="2545" actId="1076"/>
          <ac:picMkLst>
            <pc:docMk/>
            <pc:sldMk cId="2873187061" sldId="294"/>
            <ac:picMk id="3" creationId="{6D7D8142-4628-4918-A975-964551DD2F99}"/>
          </ac:picMkLst>
        </pc:picChg>
      </pc:sldChg>
      <pc:sldChg chg="add del">
        <pc:chgData name="Rob Sewell" userId="c802df42025d5e1f" providerId="LiveId" clId="{D8EE9D51-0C74-4924-9939-E23B63E02ABE}" dt="2018-10-10T06:58:55.704" v="1185" actId="2696"/>
        <pc:sldMkLst>
          <pc:docMk/>
          <pc:sldMk cId="1562630267" sldId="295"/>
        </pc:sldMkLst>
      </pc:sldChg>
      <pc:sldChg chg="addSp delSp modSp add del modTransition">
        <pc:chgData name="Rob Sewell" userId="c802df42025d5e1f" providerId="LiveId" clId="{D8EE9D51-0C74-4924-9939-E23B63E02ABE}" dt="2018-10-10T06:45:19.412" v="286" actId="2696"/>
        <pc:sldMkLst>
          <pc:docMk/>
          <pc:sldMk cId="3296137792" sldId="296"/>
        </pc:sldMkLst>
        <pc:spChg chg="del">
          <ac:chgData name="Rob Sewell" userId="c802df42025d5e1f" providerId="LiveId" clId="{D8EE9D51-0C74-4924-9939-E23B63E02ABE}" dt="2018-10-10T06:35:02.294" v="259" actId="478"/>
          <ac:spMkLst>
            <pc:docMk/>
            <pc:sldMk cId="3296137792" sldId="296"/>
            <ac:spMk id="2" creationId="{00000000-0000-0000-0000-000000000000}"/>
          </ac:spMkLst>
        </pc:spChg>
        <pc:spChg chg="add del mod">
          <ac:chgData name="Rob Sewell" userId="c802df42025d5e1f" providerId="LiveId" clId="{D8EE9D51-0C74-4924-9939-E23B63E02ABE}" dt="2018-10-10T06:35:05.526" v="260" actId="478"/>
          <ac:spMkLst>
            <pc:docMk/>
            <pc:sldMk cId="3296137792" sldId="296"/>
            <ac:spMk id="6" creationId="{06856ABE-A556-418B-8787-53962B882AC0}"/>
          </ac:spMkLst>
        </pc:spChg>
        <pc:spChg chg="mod">
          <ac:chgData name="Rob Sewell" userId="c802df42025d5e1f" providerId="LiveId" clId="{D8EE9D51-0C74-4924-9939-E23B63E02ABE}" dt="2018-10-10T06:35:19.461" v="261" actId="1076"/>
          <ac:spMkLst>
            <pc:docMk/>
            <pc:sldMk cId="3296137792" sldId="296"/>
            <ac:spMk id="8" creationId="{98946231-A763-412A-A7A7-403BDA47FD3D}"/>
          </ac:spMkLst>
        </pc:spChg>
        <pc:spChg chg="add mod">
          <ac:chgData name="Rob Sewell" userId="c802df42025d5e1f" providerId="LiveId" clId="{D8EE9D51-0C74-4924-9939-E23B63E02ABE}" dt="2018-10-10T06:45:05.074" v="282" actId="20577"/>
          <ac:spMkLst>
            <pc:docMk/>
            <pc:sldMk cId="3296137792" sldId="296"/>
            <ac:spMk id="9" creationId="{B53B2F9C-DF80-4AF0-9E83-00E5FEE33E72}"/>
          </ac:spMkLst>
        </pc:spChg>
        <pc:picChg chg="del">
          <ac:chgData name="Rob Sewell" userId="c802df42025d5e1f" providerId="LiveId" clId="{D8EE9D51-0C74-4924-9939-E23B63E02ABE}" dt="2018-10-10T06:34:55.189" v="256" actId="478"/>
          <ac:picMkLst>
            <pc:docMk/>
            <pc:sldMk cId="3296137792" sldId="296"/>
            <ac:picMk id="4" creationId="{52B17339-8C67-416C-859C-307BCE967F7A}"/>
          </ac:picMkLst>
        </pc:picChg>
        <pc:picChg chg="mod">
          <ac:chgData name="Rob Sewell" userId="c802df42025d5e1f" providerId="LiveId" clId="{D8EE9D51-0C74-4924-9939-E23B63E02ABE}" dt="2018-10-10T06:35:33.465" v="262" actId="1076"/>
          <ac:picMkLst>
            <pc:docMk/>
            <pc:sldMk cId="3296137792" sldId="296"/>
            <ac:picMk id="5" creationId="{84D27284-AC00-4367-825A-24F602386D55}"/>
          </ac:picMkLst>
        </pc:picChg>
        <pc:picChg chg="add mod">
          <ac:chgData name="Rob Sewell" userId="c802df42025d5e1f" providerId="LiveId" clId="{D8EE9D51-0C74-4924-9939-E23B63E02ABE}" dt="2018-10-10T06:45:14.760" v="284" actId="1076"/>
          <ac:picMkLst>
            <pc:docMk/>
            <pc:sldMk cId="3296137792" sldId="296"/>
            <ac:picMk id="1026" creationId="{DCEB71B1-0E55-4B7C-8691-C3D14F270962}"/>
          </ac:picMkLst>
        </pc:picChg>
      </pc:sldChg>
      <pc:sldChg chg="delSp modSp add">
        <pc:chgData name="Rob Sewell" userId="c802df42025d5e1f" providerId="LiveId" clId="{D8EE9D51-0C74-4924-9939-E23B63E02ABE}" dt="2018-10-10T06:49:12.391" v="296" actId="1076"/>
        <pc:sldMkLst>
          <pc:docMk/>
          <pc:sldMk cId="1969031002" sldId="297"/>
        </pc:sldMkLst>
        <pc:spChg chg="del">
          <ac:chgData name="Rob Sewell" userId="c802df42025d5e1f" providerId="LiveId" clId="{D8EE9D51-0C74-4924-9939-E23B63E02ABE}" dt="2018-10-10T06:45:26.305" v="289" actId="478"/>
          <ac:spMkLst>
            <pc:docMk/>
            <pc:sldMk cId="1969031002" sldId="297"/>
            <ac:spMk id="8" creationId="{98946231-A763-412A-A7A7-403BDA47FD3D}"/>
          </ac:spMkLst>
        </pc:spChg>
        <pc:spChg chg="mod">
          <ac:chgData name="Rob Sewell" userId="c802df42025d5e1f" providerId="LiveId" clId="{D8EE9D51-0C74-4924-9939-E23B63E02ABE}" dt="2018-10-10T06:45:37.334" v="292" actId="1076"/>
          <ac:spMkLst>
            <pc:docMk/>
            <pc:sldMk cId="1969031002" sldId="297"/>
            <ac:spMk id="9" creationId="{B53B2F9C-DF80-4AF0-9E83-00E5FEE33E72}"/>
          </ac:spMkLst>
        </pc:spChg>
        <pc:picChg chg="del">
          <ac:chgData name="Rob Sewell" userId="c802df42025d5e1f" providerId="LiveId" clId="{D8EE9D51-0C74-4924-9939-E23B63E02ABE}" dt="2018-10-10T06:45:24.103" v="288" actId="478"/>
          <ac:picMkLst>
            <pc:docMk/>
            <pc:sldMk cId="1969031002" sldId="297"/>
            <ac:picMk id="5" creationId="{84D27284-AC00-4367-825A-24F602386D55}"/>
          </ac:picMkLst>
        </pc:picChg>
        <pc:picChg chg="mod">
          <ac:chgData name="Rob Sewell" userId="c802df42025d5e1f" providerId="LiveId" clId="{D8EE9D51-0C74-4924-9939-E23B63E02ABE}" dt="2018-10-10T06:49:12.391" v="296" actId="1076"/>
          <ac:picMkLst>
            <pc:docMk/>
            <pc:sldMk cId="1969031002" sldId="297"/>
            <ac:picMk id="1026" creationId="{DCEB71B1-0E55-4B7C-8691-C3D14F270962}"/>
          </ac:picMkLst>
        </pc:picChg>
      </pc:sldChg>
      <pc:sldChg chg="addSp delSp modSp add modTransition">
        <pc:chgData name="Rob Sewell" userId="c802df42025d5e1f" providerId="LiveId" clId="{D8EE9D51-0C74-4924-9939-E23B63E02ABE}" dt="2018-10-10T07:02:59.102" v="1203"/>
        <pc:sldMkLst>
          <pc:docMk/>
          <pc:sldMk cId="3666808808" sldId="298"/>
        </pc:sldMkLst>
        <pc:spChg chg="add mod">
          <ac:chgData name="Rob Sewell" userId="c802df42025d5e1f" providerId="LiveId" clId="{D8EE9D51-0C74-4924-9939-E23B63E02ABE}" dt="2018-10-10T06:50:00.749" v="303" actId="1076"/>
          <ac:spMkLst>
            <pc:docMk/>
            <pc:sldMk cId="3666808808" sldId="298"/>
            <ac:spMk id="3" creationId="{40BD572E-9E9C-4020-A175-0DFE86F1330B}"/>
          </ac:spMkLst>
        </pc:spChg>
        <pc:spChg chg="add del">
          <ac:chgData name="Rob Sewell" userId="c802df42025d5e1f" providerId="LiveId" clId="{D8EE9D51-0C74-4924-9939-E23B63E02ABE}" dt="2018-10-10T06:51:07.180" v="305"/>
          <ac:spMkLst>
            <pc:docMk/>
            <pc:sldMk cId="3666808808" sldId="298"/>
            <ac:spMk id="4" creationId="{10A5F17E-5F42-48AE-9A2F-2E75711782FA}"/>
          </ac:spMkLst>
        </pc:spChg>
        <pc:picChg chg="add">
          <ac:chgData name="Rob Sewell" userId="c802df42025d5e1f" providerId="LiveId" clId="{D8EE9D51-0C74-4924-9939-E23B63E02ABE}" dt="2018-10-10T06:49:23.019" v="299"/>
          <ac:picMkLst>
            <pc:docMk/>
            <pc:sldMk cId="3666808808" sldId="298"/>
            <ac:picMk id="2" creationId="{5CABEEEE-E23B-438D-A731-5271585A2B59}"/>
          </ac:picMkLst>
        </pc:picChg>
        <pc:picChg chg="add del mod">
          <ac:chgData name="Rob Sewell" userId="c802df42025d5e1f" providerId="LiveId" clId="{D8EE9D51-0C74-4924-9939-E23B63E02ABE}" dt="2018-10-10T06:52:00.494" v="313" actId="478"/>
          <ac:picMkLst>
            <pc:docMk/>
            <pc:sldMk cId="3666808808" sldId="298"/>
            <ac:picMk id="5" creationId="{4E29636E-FF07-4C8F-980B-AC7E6FF219D6}"/>
          </ac:picMkLst>
        </pc:picChg>
        <pc:picChg chg="del">
          <ac:chgData name="Rob Sewell" userId="c802df42025d5e1f" providerId="LiveId" clId="{D8EE9D51-0C74-4924-9939-E23B63E02ABE}" dt="2018-10-10T06:49:21.995" v="298" actId="478"/>
          <ac:picMkLst>
            <pc:docMk/>
            <pc:sldMk cId="3666808808" sldId="298"/>
            <ac:picMk id="1026" creationId="{DCEB71B1-0E55-4B7C-8691-C3D14F270962}"/>
          </ac:picMkLst>
        </pc:picChg>
      </pc:sldChg>
      <pc:sldChg chg="delSp modSp add del">
        <pc:chgData name="Rob Sewell" userId="c802df42025d5e1f" providerId="LiveId" clId="{D8EE9D51-0C74-4924-9939-E23B63E02ABE}" dt="2018-10-10T06:58:50.806" v="1184" actId="2696"/>
        <pc:sldMkLst>
          <pc:docMk/>
          <pc:sldMk cId="654185250" sldId="299"/>
        </pc:sldMkLst>
        <pc:picChg chg="del">
          <ac:chgData name="Rob Sewell" userId="c802df42025d5e1f" providerId="LiveId" clId="{D8EE9D51-0C74-4924-9939-E23B63E02ABE}" dt="2018-10-10T06:51:21.581" v="309" actId="478"/>
          <ac:picMkLst>
            <pc:docMk/>
            <pc:sldMk cId="654185250" sldId="299"/>
            <ac:picMk id="2" creationId="{5CABEEEE-E23B-438D-A731-5271585A2B59}"/>
          </ac:picMkLst>
        </pc:picChg>
        <pc:picChg chg="mod">
          <ac:chgData name="Rob Sewell" userId="c802df42025d5e1f" providerId="LiveId" clId="{D8EE9D51-0C74-4924-9939-E23B63E02ABE}" dt="2018-10-10T06:51:31.187" v="312" actId="1076"/>
          <ac:picMkLst>
            <pc:docMk/>
            <pc:sldMk cId="654185250" sldId="299"/>
            <ac:picMk id="5" creationId="{4E29636E-FF07-4C8F-980B-AC7E6FF219D6}"/>
          </ac:picMkLst>
        </pc:picChg>
      </pc:sldChg>
      <pc:sldChg chg="addSp delSp modSp add">
        <pc:chgData name="Rob Sewell" userId="c802df42025d5e1f" providerId="LiveId" clId="{D8EE9D51-0C74-4924-9939-E23B63E02ABE}" dt="2018-10-10T07:02:02.470" v="1202" actId="14100"/>
        <pc:sldMkLst>
          <pc:docMk/>
          <pc:sldMk cId="2790000668" sldId="300"/>
        </pc:sldMkLst>
        <pc:spChg chg="del">
          <ac:chgData name="Rob Sewell" userId="c802df42025d5e1f" providerId="LiveId" clId="{D8EE9D51-0C74-4924-9939-E23B63E02ABE}" dt="2018-10-10T07:01:54.228" v="1199" actId="478"/>
          <ac:spMkLst>
            <pc:docMk/>
            <pc:sldMk cId="2790000668" sldId="300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2:02.470" v="1202" actId="14100"/>
          <ac:picMkLst>
            <pc:docMk/>
            <pc:sldMk cId="2790000668" sldId="300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1:59.979" v="1201" actId="1076"/>
          <ac:picMkLst>
            <pc:docMk/>
            <pc:sldMk cId="2790000668" sldId="300"/>
            <ac:picMk id="5" creationId="{46F77651-573D-43E9-90A3-9A9DB5B6A43E}"/>
          </ac:picMkLst>
        </pc:picChg>
      </pc:sldChg>
      <pc:sldChg chg="addSp delSp modSp add del">
        <pc:chgData name="Rob Sewell" userId="c802df42025d5e1f" providerId="LiveId" clId="{D8EE9D51-0C74-4924-9939-E23B63E02ABE}" dt="2018-10-10T07:03:06.095" v="1204" actId="2696"/>
        <pc:sldMkLst>
          <pc:docMk/>
          <pc:sldMk cId="1753144213" sldId="301"/>
        </pc:sldMkLst>
        <pc:picChg chg="del">
          <ac:chgData name="Rob Sewell" userId="c802df42025d5e1f" providerId="LiveId" clId="{D8EE9D51-0C74-4924-9939-E23B63E02ABE}" dt="2018-10-10T06:55:23.867" v="624" actId="478"/>
          <ac:picMkLst>
            <pc:docMk/>
            <pc:sldMk cId="1753144213" sldId="301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6:55:42.450" v="630" actId="1076"/>
          <ac:picMkLst>
            <pc:docMk/>
            <pc:sldMk cId="1753144213" sldId="301"/>
            <ac:picMk id="2050" creationId="{7A1CCCBB-C4B9-4283-A689-E216A1BA4343}"/>
          </ac:picMkLst>
        </pc:picChg>
      </pc:sldChg>
      <pc:sldChg chg="add ord">
        <pc:chgData name="Rob Sewell" userId="c802df42025d5e1f" providerId="LiveId" clId="{D8EE9D51-0C74-4924-9939-E23B63E02ABE}" dt="2018-10-10T06:55:50.650" v="632"/>
        <pc:sldMkLst>
          <pc:docMk/>
          <pc:sldMk cId="951022378" sldId="302"/>
        </pc:sldMkLst>
      </pc:sldChg>
      <pc:sldChg chg="addSp delSp modSp add">
        <pc:chgData name="Rob Sewell" userId="c802df42025d5e1f" providerId="LiveId" clId="{D8EE9D51-0C74-4924-9939-E23B63E02ABE}" dt="2018-10-10T07:00:03.631" v="1194" actId="1076"/>
        <pc:sldMkLst>
          <pc:docMk/>
          <pc:sldMk cId="1308222970" sldId="303"/>
        </pc:sldMkLst>
        <pc:spChg chg="del">
          <ac:chgData name="Rob Sewell" userId="c802df42025d5e1f" providerId="LiveId" clId="{D8EE9D51-0C74-4924-9939-E23B63E02ABE}" dt="2018-10-10T06:59:55.872" v="1191" actId="478"/>
          <ac:spMkLst>
            <pc:docMk/>
            <pc:sldMk cId="1308222970" sldId="303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6:59:41.282" v="1187" actId="1076"/>
          <ac:picMkLst>
            <pc:docMk/>
            <pc:sldMk cId="1308222970" sldId="303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0:03.631" v="1194" actId="1076"/>
          <ac:picMkLst>
            <pc:docMk/>
            <pc:sldMk cId="1308222970" sldId="303"/>
            <ac:picMk id="7170" creationId="{BE8A46FB-1E03-4835-B36A-D35E7BCEEC7B}"/>
          </ac:picMkLst>
        </pc:picChg>
      </pc:sldChg>
      <pc:sldChg chg="add ord">
        <pc:chgData name="Rob Sewell" userId="c802df42025d5e1f" providerId="LiveId" clId="{D8EE9D51-0C74-4924-9939-E23B63E02ABE}" dt="2018-10-10T07:03:28.742" v="1206"/>
        <pc:sldMkLst>
          <pc:docMk/>
          <pc:sldMk cId="3066092798" sldId="304"/>
        </pc:sldMkLst>
      </pc:sldChg>
      <pc:sldChg chg="addSp delSp modSp add">
        <pc:chgData name="Rob Sewell" userId="c802df42025d5e1f" providerId="LiveId" clId="{D8EE9D51-0C74-4924-9939-E23B63E02ABE}" dt="2018-10-10T07:05:48.805" v="1718" actId="1076"/>
        <pc:sldMkLst>
          <pc:docMk/>
          <pc:sldMk cId="3890388024" sldId="305"/>
        </pc:sldMkLst>
        <pc:spChg chg="del">
          <ac:chgData name="Rob Sewell" userId="c802df42025d5e1f" providerId="LiveId" clId="{D8EE9D51-0C74-4924-9939-E23B63E02ABE}" dt="2018-10-10T07:05:39.043" v="1715" actId="478"/>
          <ac:spMkLst>
            <pc:docMk/>
            <pc:sldMk cId="3890388024" sldId="305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5:02.845" v="1712" actId="732"/>
          <ac:picMkLst>
            <pc:docMk/>
            <pc:sldMk cId="3890388024" sldId="305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5:48.805" v="1718" actId="1076"/>
          <ac:picMkLst>
            <pc:docMk/>
            <pc:sldMk cId="3890388024" sldId="305"/>
            <ac:picMk id="9218" creationId="{945B986A-B113-4AFE-8D53-26287F51FD39}"/>
          </ac:picMkLst>
        </pc:picChg>
      </pc:sldChg>
      <pc:sldChg chg="add ord">
        <pc:chgData name="Rob Sewell" userId="c802df42025d5e1f" providerId="LiveId" clId="{D8EE9D51-0C74-4924-9939-E23B63E02ABE}" dt="2018-10-10T07:05:55.850" v="1720"/>
        <pc:sldMkLst>
          <pc:docMk/>
          <pc:sldMk cId="1771431591" sldId="306"/>
        </pc:sldMkLst>
      </pc:sldChg>
      <pc:sldChg chg="addSp delSp modSp add">
        <pc:chgData name="Rob Sewell" userId="c802df42025d5e1f" providerId="LiveId" clId="{D8EE9D51-0C74-4924-9939-E23B63E02ABE}" dt="2018-10-10T07:08:24.243" v="2160" actId="14100"/>
        <pc:sldMkLst>
          <pc:docMk/>
          <pc:sldMk cId="3925645213" sldId="307"/>
        </pc:sldMkLst>
        <pc:spChg chg="del">
          <ac:chgData name="Rob Sewell" userId="c802df42025d5e1f" providerId="LiveId" clId="{D8EE9D51-0C74-4924-9939-E23B63E02ABE}" dt="2018-10-10T07:08:16.772" v="2158" actId="478"/>
          <ac:spMkLst>
            <pc:docMk/>
            <pc:sldMk cId="3925645213" sldId="307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7:43.825" v="2152" actId="1076"/>
          <ac:picMkLst>
            <pc:docMk/>
            <pc:sldMk cId="3925645213" sldId="307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8:24.243" v="2160" actId="14100"/>
          <ac:picMkLst>
            <pc:docMk/>
            <pc:sldMk cId="3925645213" sldId="307"/>
            <ac:picMk id="11266" creationId="{EB293894-D9D8-44B6-8855-91CF5A94A609}"/>
          </ac:picMkLst>
        </pc:picChg>
      </pc:sldChg>
      <pc:sldChg chg="add ord">
        <pc:chgData name="Rob Sewell" userId="c802df42025d5e1f" providerId="LiveId" clId="{D8EE9D51-0C74-4924-9939-E23B63E02ABE}" dt="2018-10-10T07:08:30.814" v="2162"/>
        <pc:sldMkLst>
          <pc:docMk/>
          <pc:sldMk cId="116294031" sldId="308"/>
        </pc:sldMkLst>
      </pc:sldChg>
      <pc:sldChg chg="addSp delSp modSp add">
        <pc:chgData name="Rob Sewell" userId="c802df42025d5e1f" providerId="LiveId" clId="{D8EE9D51-0C74-4924-9939-E23B63E02ABE}" dt="2018-10-10T07:10:22.923" v="2539" actId="1076"/>
        <pc:sldMkLst>
          <pc:docMk/>
          <pc:sldMk cId="1815792710" sldId="309"/>
        </pc:sldMkLst>
        <pc:spChg chg="del">
          <ac:chgData name="Rob Sewell" userId="c802df42025d5e1f" providerId="LiveId" clId="{D8EE9D51-0C74-4924-9939-E23B63E02ABE}" dt="2018-10-10T07:08:43.160" v="2164" actId="478"/>
          <ac:spMkLst>
            <pc:docMk/>
            <pc:sldMk cId="1815792710" sldId="309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9:28.535" v="2534" actId="1076"/>
          <ac:picMkLst>
            <pc:docMk/>
            <pc:sldMk cId="1815792710" sldId="309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10:22.923" v="2539" actId="1076"/>
          <ac:picMkLst>
            <pc:docMk/>
            <pc:sldMk cId="1815792710" sldId="309"/>
            <ac:picMk id="13314" creationId="{AB500E11-62B9-459D-8D4F-6E8F1C3A3550}"/>
          </ac:picMkLst>
        </pc:picChg>
      </pc:sldChg>
      <pc:sldChg chg="addSp modSp add">
        <pc:chgData name="Rob Sewell" userId="c802df42025d5e1f" providerId="LiveId" clId="{D8EE9D51-0C74-4924-9939-E23B63E02ABE}" dt="2018-10-10T09:37:19.238" v="2691" actId="255"/>
        <pc:sldMkLst>
          <pc:docMk/>
          <pc:sldMk cId="3807496300" sldId="310"/>
        </pc:sldMkLst>
        <pc:spChg chg="add mod">
          <ac:chgData name="Rob Sewell" userId="c802df42025d5e1f" providerId="LiveId" clId="{D8EE9D51-0C74-4924-9939-E23B63E02ABE}" dt="2018-10-10T09:37:19.238" v="2691" actId="255"/>
          <ac:spMkLst>
            <pc:docMk/>
            <pc:sldMk cId="3807496300" sldId="310"/>
            <ac:spMk id="3" creationId="{C4A16EC0-16E6-42DA-B2B0-EB1D2289A2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25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1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04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8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07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5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3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5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5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0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WoodyandKleiny/videos/233476763989513/?t=109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765820" y="1268760"/>
            <a:ext cx="10873208" cy="59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076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333771" y="1196752"/>
            <a:ext cx="11855053" cy="5471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32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87077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latin typeface="ViAppleStorm"/>
              </a:rPr>
              <a:t>Visual Studio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17339-8C67-416C-859C-307BCE96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66" y="1700808"/>
            <a:ext cx="6211891" cy="432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220" y="1431678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3295212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556792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737928" y="116632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220" y="1556792"/>
            <a:ext cx="4680086" cy="40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13007180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29613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4" y="1344960"/>
            <a:ext cx="5544616" cy="47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96903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6668088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65138" b="48633"/>
          <a:stretch/>
        </p:blipFill>
        <p:spPr>
          <a:xfrm>
            <a:off x="7585332" y="1315580"/>
            <a:ext cx="3906841" cy="2041412"/>
          </a:xfrm>
          <a:prstGeom prst="rect">
            <a:avLst/>
          </a:prstGeom>
        </p:spPr>
      </p:pic>
      <p:pic>
        <p:nvPicPr>
          <p:cNvPr id="5" name="Picture 2" descr="https://azurecomcdn.azureedge.net/cvt-d1f9191f0befd8fbf9d8a25b3c12335de80a8841830b89cc42f6b8509381b029/images/page/services/devops/hero-images/boards-hero.jpg">
            <a:extLst>
              <a:ext uri="{FF2B5EF4-FFF2-40B4-BE49-F238E27FC236}">
                <a16:creationId xmlns:a16="http://schemas.microsoft.com/office/drawing/2014/main" id="{46F77651-573D-43E9-90A3-9A9DB5B6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321224"/>
            <a:ext cx="6768752" cy="48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00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951022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45359" r="65175" b="-260"/>
          <a:stretch/>
        </p:blipFill>
        <p:spPr>
          <a:xfrm>
            <a:off x="7462564" y="1245270"/>
            <a:ext cx="4102957" cy="2291742"/>
          </a:xfrm>
          <a:prstGeom prst="rect">
            <a:avLst/>
          </a:prstGeom>
        </p:spPr>
      </p:pic>
      <p:pic>
        <p:nvPicPr>
          <p:cNvPr id="7170" name="Picture 2" descr="https://azurecomcdn.azureedge.net/cvt-d1f9191f0befd8fbf9d8a25b3c12335de80a8841830b89cc42f6b8509381b029/images/page/services/devops/hero-images/testplans-hero.jpg">
            <a:extLst>
              <a:ext uri="{FF2B5EF4-FFF2-40B4-BE49-F238E27FC236}">
                <a16:creationId xmlns:a16="http://schemas.microsoft.com/office/drawing/2014/main" id="{BE8A46FB-1E03-4835-B36A-D35E7BCE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245270"/>
            <a:ext cx="6170651" cy="48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22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06609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97" t="2" r="-137" b="45090"/>
          <a:stretch/>
        </p:blipFill>
        <p:spPr>
          <a:xfrm>
            <a:off x="7668000" y="1396404"/>
            <a:ext cx="4176000" cy="2232000"/>
          </a:xfrm>
          <a:prstGeom prst="rect">
            <a:avLst/>
          </a:prstGeom>
        </p:spPr>
      </p:pic>
      <p:pic>
        <p:nvPicPr>
          <p:cNvPr id="9218" name="Picture 2" descr="https://azurecomcdn.azureedge.net/cvt-d1f9191f0befd8fbf9d8a25b3c12335de80a8841830b89cc42f6b8509381b029/images/page/services/devops/hero-images/repos-hero.jpg">
            <a:extLst>
              <a:ext uri="{FF2B5EF4-FFF2-40B4-BE49-F238E27FC236}">
                <a16:creationId xmlns:a16="http://schemas.microsoft.com/office/drawing/2014/main" id="{945B986A-B113-4AFE-8D53-26287F51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396404"/>
            <a:ext cx="6515754" cy="38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88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771431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51576" r="33461" b="-1171"/>
          <a:stretch/>
        </p:blipFill>
        <p:spPr>
          <a:xfrm>
            <a:off x="7822604" y="1340768"/>
            <a:ext cx="3924000" cy="2016000"/>
          </a:xfrm>
          <a:prstGeom prst="rect">
            <a:avLst/>
          </a:prstGeom>
        </p:spPr>
      </p:pic>
      <p:pic>
        <p:nvPicPr>
          <p:cNvPr id="11266" name="Picture 2" descr="https://azurecomcdn.azureedge.net/cvt-d1f9191f0befd8fbf9d8a25b3c12335de80a8841830b89cc42f6b8509381b029/images/page/services/devops/hero-images/artifacts-hero.jpg">
            <a:extLst>
              <a:ext uri="{FF2B5EF4-FFF2-40B4-BE49-F238E27FC236}">
                <a16:creationId xmlns:a16="http://schemas.microsoft.com/office/drawing/2014/main" id="{EB293894-D9D8-44B6-8855-91CF5A94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4" y="1340768"/>
            <a:ext cx="701475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4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16294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1" r="33147" b="50404"/>
          <a:stretch/>
        </p:blipFill>
        <p:spPr>
          <a:xfrm>
            <a:off x="7678588" y="1340768"/>
            <a:ext cx="3960000" cy="2016000"/>
          </a:xfrm>
          <a:prstGeom prst="rect">
            <a:avLst/>
          </a:prstGeom>
        </p:spPr>
      </p:pic>
      <p:pic>
        <p:nvPicPr>
          <p:cNvPr id="13314" name="Picture 2" descr="https://azurecomcdn.azureedge.net/cvt-d1f9191f0befd8fbf9d8a25b3c12335de80a8841830b89cc42f6b8509381b029/images/page/services/devops/hero-images/pipelines-hero.jpg">
            <a:extLst>
              <a:ext uri="{FF2B5EF4-FFF2-40B4-BE49-F238E27FC236}">
                <a16:creationId xmlns:a16="http://schemas.microsoft.com/office/drawing/2014/main" id="{AB500E11-62B9-459D-8D4F-6E8F1C3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340768"/>
            <a:ext cx="638205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92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2494012" y="5877272"/>
            <a:ext cx="69847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</a:rPr>
              <a:t>https://azure.microsoft.com/en-us/services/devops/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D8142-4628-4918-A975-964551DD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268760"/>
            <a:ext cx="10430081" cy="41024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73DD3D3-32D8-4BCE-90FB-43F9DD8D6BEE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28731870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788" y="332656"/>
            <a:ext cx="13537504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to do with Azure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829619"/>
            <a:ext cx="11089232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4310" y="142499"/>
            <a:ext cx="4222204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4294967295"/>
          </p:nvPr>
        </p:nvSpPr>
        <p:spPr>
          <a:xfrm>
            <a:off x="8361363" y="6237288"/>
            <a:ext cx="3827462" cy="563562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836" y="908720"/>
            <a:ext cx="107291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44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44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44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Azure DevOps is free</a:t>
            </a:r>
          </a:p>
          <a:p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529" y="1793534"/>
            <a:ext cx="11665296" cy="45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Learn Loads at Polar Conf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6060" y="2492896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E277-F581-4E05-BD70-0D989E4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16EC0-16E6-42DA-B2B0-EB1D2289A281}"/>
              </a:ext>
            </a:extLst>
          </p:cNvPr>
          <p:cNvSpPr/>
          <p:nvPr/>
        </p:nvSpPr>
        <p:spPr>
          <a:xfrm>
            <a:off x="2133972" y="3059668"/>
            <a:ext cx="7726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hlinkClick r:id="rId2"/>
              </a:rPr>
              <a:t>https://www.facebook.com/WoodyandKleiny/videos/233476763989513/?t=109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ECC65-79FA-4DA4-87E6-E57826E2210B}"/>
              </a:ext>
            </a:extLst>
          </p:cNvPr>
          <p:cNvSpPr/>
          <p:nvPr/>
        </p:nvSpPr>
        <p:spPr>
          <a:xfrm>
            <a:off x="1018911" y="3924969"/>
            <a:ext cx="10548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</a:p>
          <a:p>
            <a:endParaRPr lang="en-GB" sz="2400" b="1" i="1" dirty="0">
              <a:solidFill>
                <a:srgbClr val="FF0000"/>
              </a:solidFill>
              <a:latin typeface="AppleStorm" panose="02000603000000000000" pitchFamily="50" charset="0"/>
            </a:endParaRPr>
          </a:p>
          <a:p>
            <a:r>
              <a:rPr lang="en-GB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Or use -</a:t>
            </a:r>
            <a:r>
              <a:rPr lang="en-GB" sz="2400" b="1" i="1" dirty="0" err="1">
                <a:solidFill>
                  <a:srgbClr val="FF0000"/>
                </a:solidFill>
                <a:latin typeface="AppleStorm" panose="02000603000000000000" pitchFamily="50" charset="0"/>
              </a:rPr>
              <a:t>SkipPublisherCheck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43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Azure DevOps account</a:t>
            </a:r>
          </a:p>
        </p:txBody>
      </p:sp>
    </p:spTree>
    <p:extLst>
      <p:ext uri="{BB962C8B-B14F-4D97-AF65-F5344CB8AC3E}">
        <p14:creationId xmlns:p14="http://schemas.microsoft.com/office/powerpoint/2010/main" val="3797974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1025515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700808"/>
            <a:ext cx="11623304" cy="383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functionality in other scripts</a:t>
            </a:r>
            <a:endParaRPr lang="en-GB" sz="5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 internally or externally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38166480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50" y="1268760"/>
            <a:ext cx="5849531" cy="51845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9159EE-71CE-49CD-BC9B-FE0AA1A2BC0A}"/>
              </a:ext>
            </a:extLst>
          </p:cNvPr>
          <p:cNvSpPr/>
          <p:nvPr/>
        </p:nvSpPr>
        <p:spPr>
          <a:xfrm>
            <a:off x="8902724" y="3212976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0B33F-4CC0-47EB-A98D-BABAE0D58C92}"/>
              </a:ext>
            </a:extLst>
          </p:cNvPr>
          <p:cNvSpPr/>
          <p:nvPr/>
        </p:nvSpPr>
        <p:spPr>
          <a:xfrm>
            <a:off x="45740" y="3140968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8822154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341884" y="1628800"/>
            <a:ext cx="10441160" cy="497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44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44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9529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860</TotalTime>
  <Words>512</Words>
  <Application>Microsoft Office PowerPoint</Application>
  <PresentationFormat>Custom</PresentationFormat>
  <Paragraphs>138</Paragraphs>
  <Slides>29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speaker questionnaire</vt:lpstr>
      <vt:lpstr>TODAY’s TO DO LIST</vt:lpstr>
      <vt:lpstr>PowerPoint Presentation</vt:lpstr>
      <vt:lpstr>What do we need?</vt:lpstr>
      <vt:lpstr>What do we need?</vt:lpstr>
      <vt:lpstr>Why PowerShell Module?</vt:lpstr>
      <vt:lpstr>Why PowerShell Gallery?</vt:lpstr>
      <vt:lpstr>Why PowerShell Gallery?</vt:lpstr>
      <vt:lpstr>Why Plaster?</vt:lpstr>
      <vt:lpstr>Why Pester?</vt:lpstr>
      <vt:lpstr>Visual Studio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do with Azure DevOps?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2018-10-10T09:37:28Z</dcterms:modified>
</cp:coreProperties>
</file>