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85" r:id="rId3"/>
    <p:sldId id="291" r:id="rId4"/>
    <p:sldId id="293" r:id="rId5"/>
    <p:sldId id="290" r:id="rId6"/>
    <p:sldId id="292" r:id="rId7"/>
    <p:sldId id="288" r:id="rId8"/>
    <p:sldId id="272" r:id="rId9"/>
    <p:sldId id="295" r:id="rId10"/>
    <p:sldId id="289" r:id="rId11"/>
    <p:sldId id="29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106" d="100"/>
          <a:sy n="106" d="100"/>
        </p:scale>
        <p:origin x="78" y="43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9A320730-9F8B-4C53-BCC2-41C6113BEAF7}"/>
    <pc:docChg chg="undo custSel addSld delSld modSld sldOrd">
      <pc:chgData name="Rob Sewell" userId="c802df42025d5e1f" providerId="LiveId" clId="{9A320730-9F8B-4C53-BCC2-41C6113BEAF7}" dt="2017-11-27T13:28:18.616" v="1266" actId="1076"/>
      <pc:docMkLst>
        <pc:docMk/>
      </pc:docMkLst>
      <pc:sldChg chg="del">
        <pc:chgData name="Rob Sewell" userId="c802df42025d5e1f" providerId="LiveId" clId="{9A320730-9F8B-4C53-BCC2-41C6113BEAF7}" dt="2017-11-27T13:12:41.978" v="606" actId="2696"/>
        <pc:sldMkLst>
          <pc:docMk/>
          <pc:sldMk cId="2215894925" sldId="261"/>
        </pc:sldMkLst>
      </pc:sldChg>
      <pc:sldChg chg="addSp delSp modSp">
        <pc:chgData name="Rob Sewell" userId="c802df42025d5e1f" providerId="LiveId" clId="{9A320730-9F8B-4C53-BCC2-41C6113BEAF7}" dt="2017-11-27T12:44:40.288" v="74" actId="1076"/>
        <pc:sldMkLst>
          <pc:docMk/>
          <pc:sldMk cId="2890044983" sldId="270"/>
        </pc:sldMkLst>
        <pc:spChg chg="mod">
          <ac:chgData name="Rob Sewell" userId="c802df42025d5e1f" providerId="LiveId" clId="{9A320730-9F8B-4C53-BCC2-41C6113BEAF7}" dt="2017-11-27T12:44:17.912" v="72" actId="1076"/>
          <ac:spMkLst>
            <pc:docMk/>
            <pc:sldMk cId="2890044983" sldId="270"/>
            <ac:spMk id="3" creationId="{00000000-0000-0000-0000-000000000000}"/>
          </ac:spMkLst>
        </pc:spChg>
        <pc:spChg chg="mod">
          <ac:chgData name="Rob Sewell" userId="c802df42025d5e1f" providerId="LiveId" clId="{9A320730-9F8B-4C53-BCC2-41C6113BEAF7}" dt="2017-11-27T12:41:44.072" v="6" actId="1076"/>
          <ac:spMkLst>
            <pc:docMk/>
            <pc:sldMk cId="2890044983" sldId="270"/>
            <ac:spMk id="4" creationId="{00000000-0000-0000-0000-000000000000}"/>
          </ac:spMkLst>
        </pc:spChg>
        <pc:spChg chg="del">
          <ac:chgData name="Rob Sewell" userId="c802df42025d5e1f" providerId="LiveId" clId="{9A320730-9F8B-4C53-BCC2-41C6113BEAF7}" dt="2017-11-27T12:41:38.233" v="5" actId="478"/>
          <ac:spMkLst>
            <pc:docMk/>
            <pc:sldMk cId="2890044983" sldId="270"/>
            <ac:spMk id="5" creationId="{00000000-0000-0000-0000-000000000000}"/>
          </ac:spMkLst>
        </pc:spChg>
        <pc:spChg chg="add mod">
          <ac:chgData name="Rob Sewell" userId="c802df42025d5e1f" providerId="LiveId" clId="{9A320730-9F8B-4C53-BCC2-41C6113BEAF7}" dt="2017-11-27T12:44:40.288" v="74" actId="1076"/>
          <ac:spMkLst>
            <pc:docMk/>
            <pc:sldMk cId="2890044983" sldId="270"/>
            <ac:spMk id="7" creationId="{D4839333-F9C5-40A4-8342-C0D94ED1315B}"/>
          </ac:spMkLst>
        </pc:spChg>
        <pc:spChg chg="add mod">
          <ac:chgData name="Rob Sewell" userId="c802df42025d5e1f" providerId="LiveId" clId="{9A320730-9F8B-4C53-BCC2-41C6113BEAF7}" dt="2017-11-27T12:44:29.867" v="73" actId="1076"/>
          <ac:spMkLst>
            <pc:docMk/>
            <pc:sldMk cId="2890044983" sldId="270"/>
            <ac:spMk id="9" creationId="{DD76300A-4337-48E4-842A-98362F6F0BAF}"/>
          </ac:spMkLst>
        </pc:spChg>
        <pc:picChg chg="del">
          <ac:chgData name="Rob Sewell" userId="c802df42025d5e1f" providerId="LiveId" clId="{9A320730-9F8B-4C53-BCC2-41C6113BEAF7}" dt="2017-11-27T12:37:56.850" v="0" actId="478"/>
          <ac:picMkLst>
            <pc:docMk/>
            <pc:sldMk cId="2890044983" sldId="270"/>
            <ac:picMk id="8" creationId="{00000000-0000-0000-0000-000000000000}"/>
          </ac:picMkLst>
        </pc:picChg>
        <pc:picChg chg="del">
          <ac:chgData name="Rob Sewell" userId="c802df42025d5e1f" providerId="LiveId" clId="{9A320730-9F8B-4C53-BCC2-41C6113BEAF7}" dt="2017-11-27T12:37:58.608" v="1" actId="478"/>
          <ac:picMkLst>
            <pc:docMk/>
            <pc:sldMk cId="2890044983" sldId="270"/>
            <ac:picMk id="10" creationId="{00000000-0000-0000-0000-000000000000}"/>
          </ac:picMkLst>
        </pc:picChg>
      </pc:sldChg>
      <pc:sldChg chg="del">
        <pc:chgData name="Rob Sewell" userId="c802df42025d5e1f" providerId="LiveId" clId="{9A320730-9F8B-4C53-BCC2-41C6113BEAF7}" dt="2017-11-27T13:12:43.492" v="607" actId="2696"/>
        <pc:sldMkLst>
          <pc:docMk/>
          <pc:sldMk cId="3987161561" sldId="271"/>
        </pc:sldMkLst>
      </pc:sldChg>
      <pc:sldChg chg="addSp delSp modSp">
        <pc:chgData name="Rob Sewell" userId="c802df42025d5e1f" providerId="LiveId" clId="{9A320730-9F8B-4C53-BCC2-41C6113BEAF7}" dt="2017-11-27T13:23:07.896" v="1191" actId="1076"/>
        <pc:sldMkLst>
          <pc:docMk/>
          <pc:sldMk cId="3943332942" sldId="272"/>
        </pc:sldMkLst>
        <pc:spChg chg="mod">
          <ac:chgData name="Rob Sewell" userId="c802df42025d5e1f" providerId="LiveId" clId="{9A320730-9F8B-4C53-BCC2-41C6113BEAF7}" dt="2017-11-27T13:21:10.651" v="1132" actId="1076"/>
          <ac:spMkLst>
            <pc:docMk/>
            <pc:sldMk cId="3943332942" sldId="272"/>
            <ac:spMk id="2" creationId="{00000000-0000-0000-0000-000000000000}"/>
          </ac:spMkLst>
        </pc:spChg>
        <pc:spChg chg="add del mod">
          <ac:chgData name="Rob Sewell" userId="c802df42025d5e1f" providerId="LiveId" clId="{9A320730-9F8B-4C53-BCC2-41C6113BEAF7}" dt="2017-11-27T13:22:43.361" v="1183" actId="478"/>
          <ac:spMkLst>
            <pc:docMk/>
            <pc:sldMk cId="3943332942" sldId="272"/>
            <ac:spMk id="3" creationId="{A967D0A2-0F48-42B9-9CDC-860E7C174A9A}"/>
          </ac:spMkLst>
        </pc:spChg>
        <pc:spChg chg="mod">
          <ac:chgData name="Rob Sewell" userId="c802df42025d5e1f" providerId="LiveId" clId="{9A320730-9F8B-4C53-BCC2-41C6113BEAF7}" dt="2017-11-27T13:23:02.689" v="1189" actId="1076"/>
          <ac:spMkLst>
            <pc:docMk/>
            <pc:sldMk cId="3943332942" sldId="272"/>
            <ac:spMk id="4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1:14.296" v="1134" actId="1076"/>
          <ac:spMkLst>
            <pc:docMk/>
            <pc:sldMk cId="3943332942" sldId="272"/>
            <ac:spMk id="5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3:07.896" v="1191" actId="1076"/>
          <ac:spMkLst>
            <pc:docMk/>
            <pc:sldMk cId="3943332942" sldId="272"/>
            <ac:spMk id="6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0:59.204" v="1131" actId="1076"/>
          <ac:spMkLst>
            <pc:docMk/>
            <pc:sldMk cId="3943332942" sldId="272"/>
            <ac:spMk id="9" creationId="{00000000-0000-0000-0000-000000000000}"/>
          </ac:spMkLst>
        </pc:spChg>
        <pc:spChg chg="add mod">
          <ac:chgData name="Rob Sewell" userId="c802df42025d5e1f" providerId="LiveId" clId="{9A320730-9F8B-4C53-BCC2-41C6113BEAF7}" dt="2017-11-27T13:22:57.018" v="1188" actId="1076"/>
          <ac:spMkLst>
            <pc:docMk/>
            <pc:sldMk cId="3943332942" sldId="272"/>
            <ac:spMk id="10" creationId="{5BB0935B-515C-41C0-9315-155F3F0EF04B}"/>
          </ac:spMkLst>
        </pc:spChg>
        <pc:spChg chg="mod">
          <ac:chgData name="Rob Sewell" userId="c802df42025d5e1f" providerId="LiveId" clId="{9A320730-9F8B-4C53-BCC2-41C6113BEAF7}" dt="2017-11-27T13:22:01.200" v="1165" actId="1076"/>
          <ac:spMkLst>
            <pc:docMk/>
            <pc:sldMk cId="3943332942" sldId="272"/>
            <ac:spMk id="11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0:25.561" v="1082" actId="1076"/>
          <ac:spMkLst>
            <pc:docMk/>
            <pc:sldMk cId="3943332942" sldId="272"/>
            <ac:spMk id="12" creationId="{00000000-0000-0000-0000-000000000000}"/>
          </ac:spMkLst>
        </pc:spChg>
      </pc:sldChg>
      <pc:sldChg chg="delSp modSp ord">
        <pc:chgData name="Rob Sewell" userId="c802df42025d5e1f" providerId="LiveId" clId="{9A320730-9F8B-4C53-BCC2-41C6113BEAF7}" dt="2017-11-27T13:15:11.736" v="664" actId="1076"/>
        <pc:sldMkLst>
          <pc:docMk/>
          <pc:sldMk cId="3522463414" sldId="273"/>
        </pc:sldMkLst>
        <pc:spChg chg="mod">
          <ac:chgData name="Rob Sewell" userId="c802df42025d5e1f" providerId="LiveId" clId="{9A320730-9F8B-4C53-BCC2-41C6113BEAF7}" dt="2017-11-27T13:13:20.050" v="639" actId="20577"/>
          <ac:spMkLst>
            <pc:docMk/>
            <pc:sldMk cId="3522463414" sldId="273"/>
            <ac:spMk id="2" creationId="{00000000-0000-0000-0000-000000000000}"/>
          </ac:spMkLst>
        </pc:spChg>
        <pc:spChg chg="mod">
          <ac:chgData name="Rob Sewell" userId="c802df42025d5e1f" providerId="LiveId" clId="{9A320730-9F8B-4C53-BCC2-41C6113BEAF7}" dt="2017-11-27T13:15:11.736" v="664" actId="1076"/>
          <ac:spMkLst>
            <pc:docMk/>
            <pc:sldMk cId="3522463414" sldId="273"/>
            <ac:spMk id="3" creationId="{00000000-0000-0000-0000-000000000000}"/>
          </ac:spMkLst>
        </pc:spChg>
        <pc:spChg chg="del mod">
          <ac:chgData name="Rob Sewell" userId="c802df42025d5e1f" providerId="LiveId" clId="{9A320730-9F8B-4C53-BCC2-41C6113BEAF7}" dt="2017-11-27T13:12:59.504" v="611" actId="478"/>
          <ac:spMkLst>
            <pc:docMk/>
            <pc:sldMk cId="3522463414" sldId="273"/>
            <ac:spMk id="5" creationId="{00000000-0000-0000-0000-000000000000}"/>
          </ac:spMkLst>
        </pc:spChg>
      </pc:sldChg>
      <pc:sldChg chg="del">
        <pc:chgData name="Rob Sewell" userId="c802df42025d5e1f" providerId="LiveId" clId="{9A320730-9F8B-4C53-BCC2-41C6113BEAF7}" dt="2017-11-27T13:24:37.169" v="1192" actId="2696"/>
        <pc:sldMkLst>
          <pc:docMk/>
          <pc:sldMk cId="2715791740" sldId="274"/>
        </pc:sldMkLst>
      </pc:sldChg>
      <pc:sldChg chg="del">
        <pc:chgData name="Rob Sewell" userId="c802df42025d5e1f" providerId="LiveId" clId="{9A320730-9F8B-4C53-BCC2-41C6113BEAF7}" dt="2017-11-27T13:24:37.185" v="1193" actId="2696"/>
        <pc:sldMkLst>
          <pc:docMk/>
          <pc:sldMk cId="1852375016" sldId="275"/>
        </pc:sldMkLst>
      </pc:sldChg>
      <pc:sldChg chg="del">
        <pc:chgData name="Rob Sewell" userId="c802df42025d5e1f" providerId="LiveId" clId="{9A320730-9F8B-4C53-BCC2-41C6113BEAF7}" dt="2017-11-27T13:24:37.192" v="1194" actId="2696"/>
        <pc:sldMkLst>
          <pc:docMk/>
          <pc:sldMk cId="610033653" sldId="276"/>
        </pc:sldMkLst>
      </pc:sldChg>
      <pc:sldChg chg="del">
        <pc:chgData name="Rob Sewell" userId="c802df42025d5e1f" providerId="LiveId" clId="{9A320730-9F8B-4C53-BCC2-41C6113BEAF7}" dt="2017-11-27T13:24:37.211" v="1195" actId="2696"/>
        <pc:sldMkLst>
          <pc:docMk/>
          <pc:sldMk cId="120962863" sldId="277"/>
        </pc:sldMkLst>
      </pc:sldChg>
      <pc:sldChg chg="del">
        <pc:chgData name="Rob Sewell" userId="c802df42025d5e1f" providerId="LiveId" clId="{9A320730-9F8B-4C53-BCC2-41C6113BEAF7}" dt="2017-11-27T13:24:37.243" v="1196" actId="2696"/>
        <pc:sldMkLst>
          <pc:docMk/>
          <pc:sldMk cId="930272331" sldId="278"/>
        </pc:sldMkLst>
      </pc:sldChg>
      <pc:sldChg chg="del">
        <pc:chgData name="Rob Sewell" userId="c802df42025d5e1f" providerId="LiveId" clId="{9A320730-9F8B-4C53-BCC2-41C6113BEAF7}" dt="2017-11-27T13:24:37.289" v="1198" actId="2696"/>
        <pc:sldMkLst>
          <pc:docMk/>
          <pc:sldMk cId="3450897045" sldId="280"/>
        </pc:sldMkLst>
      </pc:sldChg>
      <pc:sldChg chg="del">
        <pc:chgData name="Rob Sewell" userId="c802df42025d5e1f" providerId="LiveId" clId="{9A320730-9F8B-4C53-BCC2-41C6113BEAF7}" dt="2017-11-27T13:24:37.312" v="1199" actId="2696"/>
        <pc:sldMkLst>
          <pc:docMk/>
          <pc:sldMk cId="2646172602" sldId="282"/>
        </pc:sldMkLst>
      </pc:sldChg>
      <pc:sldChg chg="del">
        <pc:chgData name="Rob Sewell" userId="c802df42025d5e1f" providerId="LiveId" clId="{9A320730-9F8B-4C53-BCC2-41C6113BEAF7}" dt="2017-11-27T13:24:37.336" v="1200" actId="2696"/>
        <pc:sldMkLst>
          <pc:docMk/>
          <pc:sldMk cId="3474579323" sldId="283"/>
        </pc:sldMkLst>
      </pc:sldChg>
      <pc:sldChg chg="del">
        <pc:chgData name="Rob Sewell" userId="c802df42025d5e1f" providerId="LiveId" clId="{9A320730-9F8B-4C53-BCC2-41C6113BEAF7}" dt="2017-11-27T13:24:37.345" v="1201" actId="2696"/>
        <pc:sldMkLst>
          <pc:docMk/>
          <pc:sldMk cId="804619340" sldId="284"/>
        </pc:sldMkLst>
      </pc:sldChg>
      <pc:sldChg chg="addSp delSp modSp delAnim modAnim">
        <pc:chgData name="Rob Sewell" userId="c802df42025d5e1f" providerId="LiveId" clId="{9A320730-9F8B-4C53-BCC2-41C6113BEAF7}" dt="2017-11-27T13:11:13.842" v="586" actId="14100"/>
        <pc:sldMkLst>
          <pc:docMk/>
          <pc:sldMk cId="505776925" sldId="285"/>
        </pc:sldMkLst>
        <pc:spChg chg="mod">
          <ac:chgData name="Rob Sewell" userId="c802df42025d5e1f" providerId="LiveId" clId="{9A320730-9F8B-4C53-BCC2-41C6113BEAF7}" dt="2017-11-27T12:49:53.807" v="314" actId="20577"/>
          <ac:spMkLst>
            <pc:docMk/>
            <pc:sldMk cId="505776925" sldId="285"/>
            <ac:spMk id="2" creationId="{00000000-0000-0000-0000-000000000000}"/>
          </ac:spMkLst>
        </pc:spChg>
        <pc:spChg chg="mod">
          <ac:chgData name="Rob Sewell" userId="c802df42025d5e1f" providerId="LiveId" clId="{9A320730-9F8B-4C53-BCC2-41C6113BEAF7}" dt="2017-11-27T13:00:43.952" v="532" actId="20577"/>
          <ac:spMkLst>
            <pc:docMk/>
            <pc:sldMk cId="505776925" sldId="285"/>
            <ac:spMk id="3" creationId="{00000000-0000-0000-0000-000000000000}"/>
          </ac:spMkLst>
        </pc:spChg>
        <pc:spChg chg="del mod">
          <ac:chgData name="Rob Sewell" userId="c802df42025d5e1f" providerId="LiveId" clId="{9A320730-9F8B-4C53-BCC2-41C6113BEAF7}" dt="2017-11-27T12:45:22.834" v="93" actId="478"/>
          <ac:spMkLst>
            <pc:docMk/>
            <pc:sldMk cId="505776925" sldId="285"/>
            <ac:spMk id="4" creationId="{26195C99-1D0C-40F8-9B26-C5412951A66E}"/>
          </ac:spMkLst>
        </pc:spChg>
        <pc:picChg chg="add mod">
          <ac:chgData name="Rob Sewell" userId="c802df42025d5e1f" providerId="LiveId" clId="{9A320730-9F8B-4C53-BCC2-41C6113BEAF7}" dt="2017-11-27T13:07:57.528" v="575" actId="1076"/>
          <ac:picMkLst>
            <pc:docMk/>
            <pc:sldMk cId="505776925" sldId="285"/>
            <ac:picMk id="6" creationId="{B60BDFBE-35B4-47C5-9BCA-CE51D32D4CA9}"/>
          </ac:picMkLst>
        </pc:picChg>
        <pc:picChg chg="add mod">
          <ac:chgData name="Rob Sewell" userId="c802df42025d5e1f" providerId="LiveId" clId="{9A320730-9F8B-4C53-BCC2-41C6113BEAF7}" dt="2017-11-27T13:07:44.113" v="571" actId="1076"/>
          <ac:picMkLst>
            <pc:docMk/>
            <pc:sldMk cId="505776925" sldId="285"/>
            <ac:picMk id="8" creationId="{DF8ED638-F14A-4B94-B205-ACF92467FCCB}"/>
          </ac:picMkLst>
        </pc:picChg>
        <pc:picChg chg="add mod">
          <ac:chgData name="Rob Sewell" userId="c802df42025d5e1f" providerId="LiveId" clId="{9A320730-9F8B-4C53-BCC2-41C6113BEAF7}" dt="2017-11-27T13:11:13.842" v="586" actId="14100"/>
          <ac:picMkLst>
            <pc:docMk/>
            <pc:sldMk cId="505776925" sldId="285"/>
            <ac:picMk id="10" creationId="{5FE14A25-4C51-42B4-8E3A-7AF2C955B4B1}"/>
          </ac:picMkLst>
        </pc:picChg>
        <pc:picChg chg="add mod">
          <ac:chgData name="Rob Sewell" userId="c802df42025d5e1f" providerId="LiveId" clId="{9A320730-9F8B-4C53-BCC2-41C6113BEAF7}" dt="2017-11-27T13:07:38.078" v="570" actId="1076"/>
          <ac:picMkLst>
            <pc:docMk/>
            <pc:sldMk cId="505776925" sldId="285"/>
            <ac:picMk id="12" creationId="{4D5133B3-CE1B-4FA2-BC36-7727DA96F00D}"/>
          </ac:picMkLst>
        </pc:picChg>
        <pc:picChg chg="add mod">
          <ac:chgData name="Rob Sewell" userId="c802df42025d5e1f" providerId="LiveId" clId="{9A320730-9F8B-4C53-BCC2-41C6113BEAF7}" dt="2017-11-27T13:04:51.754" v="562" actId="1076"/>
          <ac:picMkLst>
            <pc:docMk/>
            <pc:sldMk cId="505776925" sldId="285"/>
            <ac:picMk id="14" creationId="{F6058CCC-B6B7-4D7E-8D66-D80848281BA1}"/>
          </ac:picMkLst>
        </pc:picChg>
        <pc:picChg chg="add mod">
          <ac:chgData name="Rob Sewell" userId="c802df42025d5e1f" providerId="LiveId" clId="{9A320730-9F8B-4C53-BCC2-41C6113BEAF7}" dt="2017-11-27T13:08:43.923" v="580" actId="1076"/>
          <ac:picMkLst>
            <pc:docMk/>
            <pc:sldMk cId="505776925" sldId="285"/>
            <ac:picMk id="15" creationId="{A061A5E1-B9C7-41BF-87B7-3A9217DB8E79}"/>
          </ac:picMkLst>
        </pc:picChg>
      </pc:sldChg>
      <pc:sldChg chg="del">
        <pc:chgData name="Rob Sewell" userId="c802df42025d5e1f" providerId="LiveId" clId="{9A320730-9F8B-4C53-BCC2-41C6113BEAF7}" dt="2017-11-27T13:24:37.270" v="1197" actId="2696"/>
        <pc:sldMkLst>
          <pc:docMk/>
          <pc:sldMk cId="2578623473" sldId="286"/>
        </pc:sldMkLst>
      </pc:sldChg>
      <pc:sldChg chg="modSp add">
        <pc:chgData name="Rob Sewell" userId="c802df42025d5e1f" providerId="LiveId" clId="{9A320730-9F8B-4C53-BCC2-41C6113BEAF7}" dt="2017-11-27T13:11:36.162" v="605" actId="20577"/>
        <pc:sldMkLst>
          <pc:docMk/>
          <pc:sldMk cId="339184278" sldId="287"/>
        </pc:sldMkLst>
        <pc:spChg chg="mod">
          <ac:chgData name="Rob Sewell" userId="c802df42025d5e1f" providerId="LiveId" clId="{9A320730-9F8B-4C53-BCC2-41C6113BEAF7}" dt="2017-11-27T13:11:36.162" v="605" actId="20577"/>
          <ac:spMkLst>
            <pc:docMk/>
            <pc:sldMk cId="339184278" sldId="287"/>
            <ac:spMk id="3" creationId="{00000000-0000-0000-0000-000000000000}"/>
          </ac:spMkLst>
        </pc:spChg>
      </pc:sldChg>
      <pc:sldChg chg="modSp add">
        <pc:chgData name="Rob Sewell" userId="c802df42025d5e1f" providerId="LiveId" clId="{9A320730-9F8B-4C53-BCC2-41C6113BEAF7}" dt="2017-11-27T13:17:41.304" v="961" actId="1076"/>
        <pc:sldMkLst>
          <pc:docMk/>
          <pc:sldMk cId="480961586" sldId="288"/>
        </pc:sldMkLst>
        <pc:spChg chg="mod">
          <ac:chgData name="Rob Sewell" userId="c802df42025d5e1f" providerId="LiveId" clId="{9A320730-9F8B-4C53-BCC2-41C6113BEAF7}" dt="2017-11-27T13:17:41.304" v="961" actId="1076"/>
          <ac:spMkLst>
            <pc:docMk/>
            <pc:sldMk cId="480961586" sldId="288"/>
            <ac:spMk id="3" creationId="{00000000-0000-0000-0000-000000000000}"/>
          </ac:spMkLst>
        </pc:spChg>
      </pc:sldChg>
      <pc:sldChg chg="modSp add">
        <pc:chgData name="Rob Sewell" userId="c802df42025d5e1f" providerId="LiveId" clId="{9A320730-9F8B-4C53-BCC2-41C6113BEAF7}" dt="2017-11-27T13:28:18.616" v="1266" actId="1076"/>
        <pc:sldMkLst>
          <pc:docMk/>
          <pc:sldMk cId="948651000" sldId="289"/>
        </pc:sldMkLst>
        <pc:spChg chg="mod">
          <ac:chgData name="Rob Sewell" userId="c802df42025d5e1f" providerId="LiveId" clId="{9A320730-9F8B-4C53-BCC2-41C6113BEAF7}" dt="2017-11-27T13:28:18.616" v="1266" actId="1076"/>
          <ac:spMkLst>
            <pc:docMk/>
            <pc:sldMk cId="948651000" sldId="289"/>
            <ac:spMk id="2" creationId="{00000000-0000-0000-0000-000000000000}"/>
          </ac:spMkLst>
        </pc:spChg>
        <pc:spChg chg="mod">
          <ac:chgData name="Rob Sewell" userId="c802df42025d5e1f" providerId="LiveId" clId="{9A320730-9F8B-4C53-BCC2-41C6113BEAF7}" dt="2017-11-27T13:28:12.640" v="1265" actId="1076"/>
          <ac:spMkLst>
            <pc:docMk/>
            <pc:sldMk cId="948651000" sldId="289"/>
            <ac:spMk id="3" creationId="{00000000-0000-0000-0000-000000000000}"/>
          </ac:spMkLst>
        </pc:spChg>
      </pc:sldChg>
    </pc:docChg>
  </pc:docChgLst>
  <pc:docChgLst>
    <pc:chgData name="Rob Sewell" userId="c802df42025d5e1f" providerId="LiveId" clId="{740356A1-4675-4EC3-B838-C8A3A7E72FD8}"/>
    <pc:docChg chg="custSel modSld">
      <pc:chgData name="Rob Sewell" userId="c802df42025d5e1f" providerId="LiveId" clId="{740356A1-4675-4EC3-B838-C8A3A7E72FD8}" dt="2017-11-27T14:25:05.348" v="20" actId="20577"/>
      <pc:docMkLst>
        <pc:docMk/>
      </pc:docMkLst>
      <pc:sldChg chg="modSp">
        <pc:chgData name="Rob Sewell" userId="c802df42025d5e1f" providerId="LiveId" clId="{740356A1-4675-4EC3-B838-C8A3A7E72FD8}" dt="2017-11-27T14:24:44.631" v="4" actId="27636"/>
        <pc:sldMkLst>
          <pc:docMk/>
          <pc:sldMk cId="2890044983" sldId="270"/>
        </pc:sldMkLst>
        <pc:spChg chg="mod">
          <ac:chgData name="Rob Sewell" userId="c802df42025d5e1f" providerId="LiveId" clId="{740356A1-4675-4EC3-B838-C8A3A7E72FD8}" dt="2017-11-27T14:24:44.631" v="4" actId="27636"/>
          <ac:spMkLst>
            <pc:docMk/>
            <pc:sldMk cId="2890044983" sldId="270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1-27T14:24:44.527" v="1" actId="27636"/>
        <pc:sldMkLst>
          <pc:docMk/>
          <pc:sldMk cId="3522463414" sldId="273"/>
        </pc:sldMkLst>
        <pc:spChg chg="mod">
          <ac:chgData name="Rob Sewell" userId="c802df42025d5e1f" providerId="LiveId" clId="{740356A1-4675-4EC3-B838-C8A3A7E72FD8}" dt="2017-11-27T14:24:44.527" v="1" actId="27636"/>
          <ac:spMkLst>
            <pc:docMk/>
            <pc:sldMk cId="3522463414" sldId="273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1-27T14:25:05.348" v="20" actId="20577"/>
        <pc:sldMkLst>
          <pc:docMk/>
          <pc:sldMk cId="339184278" sldId="287"/>
        </pc:sldMkLst>
        <pc:spChg chg="mod">
          <ac:chgData name="Rob Sewell" userId="c802df42025d5e1f" providerId="LiveId" clId="{740356A1-4675-4EC3-B838-C8A3A7E72FD8}" dt="2017-11-27T14:25:05.348" v="20" actId="20577"/>
          <ac:spMkLst>
            <pc:docMk/>
            <pc:sldMk cId="339184278" sldId="287"/>
            <ac:spMk id="3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1-27T14:24:44.592" v="3" actId="27636"/>
        <pc:sldMkLst>
          <pc:docMk/>
          <pc:sldMk cId="948651000" sldId="289"/>
        </pc:sldMkLst>
        <pc:spChg chg="mod">
          <ac:chgData name="Rob Sewell" userId="c802df42025d5e1f" providerId="LiveId" clId="{740356A1-4675-4EC3-B838-C8A3A7E72FD8}" dt="2017-11-27T14:24:44.592" v="3" actId="27636"/>
          <ac:spMkLst>
            <pc:docMk/>
            <pc:sldMk cId="948651000" sldId="289"/>
            <ac:spMk id="2" creationId="{00000000-0000-0000-0000-000000000000}"/>
          </ac:spMkLst>
        </pc:spChg>
      </pc:sldChg>
      <pc:sldChg chg="modSp">
        <pc:chgData name="Rob Sewell" userId="c802df42025d5e1f" providerId="LiveId" clId="{740356A1-4675-4EC3-B838-C8A3A7E72FD8}" dt="2017-11-27T14:24:44.557" v="2" actId="27636"/>
        <pc:sldMkLst>
          <pc:docMk/>
          <pc:sldMk cId="4192653464" sldId="290"/>
        </pc:sldMkLst>
        <pc:spChg chg="mod">
          <ac:chgData name="Rob Sewell" userId="c802df42025d5e1f" providerId="LiveId" clId="{740356A1-4675-4EC3-B838-C8A3A7E72FD8}" dt="2017-11-27T14:24:44.557" v="2" actId="27636"/>
          <ac:spMkLst>
            <pc:docMk/>
            <pc:sldMk cId="4192653464" sldId="290"/>
            <ac:spMk id="3" creationId="{00000000-0000-0000-0000-000000000000}"/>
          </ac:spMkLst>
        </pc:spChg>
      </pc:sldChg>
    </pc:docChg>
  </pc:docChgLst>
  <pc:docChgLst>
    <pc:chgData name="Chrissy LeMaire" userId="fffb4e015a970abe" providerId="LiveId" clId="{4614BF1C-A9D5-4C95-B571-F98AD68DEF77}"/>
    <pc:docChg chg="undo custSel addSld delSld modSld">
      <pc:chgData name="Chrissy LeMaire" userId="fffb4e015a970abe" providerId="LiveId" clId="{4614BF1C-A9D5-4C95-B571-F98AD68DEF77}" dt="2017-11-27T15:34:22.337" v="932"/>
      <pc:docMkLst>
        <pc:docMk/>
      </pc:docMkLst>
      <pc:sldChg chg="modSp">
        <pc:chgData name="Chrissy LeMaire" userId="fffb4e015a970abe" providerId="LiveId" clId="{4614BF1C-A9D5-4C95-B571-F98AD68DEF77}" dt="2017-11-27T14:18:43.421" v="754" actId="1035"/>
        <pc:sldMkLst>
          <pc:docMk/>
          <pc:sldMk cId="2890044983" sldId="270"/>
        </pc:sldMkLst>
        <pc:spChg chg="mod">
          <ac:chgData name="Chrissy LeMaire" userId="fffb4e015a970abe" providerId="LiveId" clId="{4614BF1C-A9D5-4C95-B571-F98AD68DEF77}" dt="2017-11-27T13:46:30.023" v="2" actId="27636"/>
          <ac:spMkLst>
            <pc:docMk/>
            <pc:sldMk cId="2890044983" sldId="270"/>
            <ac:spMk id="3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18:43.421" v="754" actId="1035"/>
          <ac:spMkLst>
            <pc:docMk/>
            <pc:sldMk cId="2890044983" sldId="270"/>
            <ac:spMk id="4" creationId="{00000000-0000-0000-0000-000000000000}"/>
          </ac:spMkLst>
        </pc:spChg>
      </pc:sldChg>
      <pc:sldChg chg="addSp delSp modSp">
        <pc:chgData name="Chrissy LeMaire" userId="fffb4e015a970abe" providerId="LiveId" clId="{4614BF1C-A9D5-4C95-B571-F98AD68DEF77}" dt="2017-11-27T14:36:12.887" v="925" actId="20577"/>
        <pc:sldMkLst>
          <pc:docMk/>
          <pc:sldMk cId="3943332942" sldId="272"/>
        </pc:sldMkLst>
        <pc:spChg chg="mod">
          <ac:chgData name="Chrissy LeMaire" userId="fffb4e015a970abe" providerId="LiveId" clId="{4614BF1C-A9D5-4C95-B571-F98AD68DEF77}" dt="2017-11-27T14:00:26.430" v="497" actId="115"/>
          <ac:spMkLst>
            <pc:docMk/>
            <pc:sldMk cId="3943332942" sldId="272"/>
            <ac:spMk id="2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00:45.726" v="503" actId="20577"/>
          <ac:spMkLst>
            <pc:docMk/>
            <pc:sldMk cId="3943332942" sldId="272"/>
            <ac:spMk id="6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36:12.887" v="925" actId="20577"/>
          <ac:spMkLst>
            <pc:docMk/>
            <pc:sldMk cId="3943332942" sldId="272"/>
            <ac:spMk id="11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00:41.836" v="500" actId="20577"/>
          <ac:spMkLst>
            <pc:docMk/>
            <pc:sldMk cId="3943332942" sldId="272"/>
            <ac:spMk id="12" creationId="{00000000-0000-0000-0000-000000000000}"/>
          </ac:spMkLst>
        </pc:spChg>
        <pc:spChg chg="add del">
          <ac:chgData name="Chrissy LeMaire" userId="fffb4e015a970abe" providerId="LiveId" clId="{4614BF1C-A9D5-4C95-B571-F98AD68DEF77}" dt="2017-11-27T14:00:57.348" v="505" actId="20577"/>
          <ac:spMkLst>
            <pc:docMk/>
            <pc:sldMk cId="3943332942" sldId="272"/>
            <ac:spMk id="13" creationId="{C6001114-8337-4DAF-95A6-25236297E644}"/>
          </ac:spMkLst>
        </pc:spChg>
        <pc:spChg chg="add mod">
          <ac:chgData name="Chrissy LeMaire" userId="fffb4e015a970abe" providerId="LiveId" clId="{4614BF1C-A9D5-4C95-B571-F98AD68DEF77}" dt="2017-11-27T14:22:33.451" v="909" actId="255"/>
          <ac:spMkLst>
            <pc:docMk/>
            <pc:sldMk cId="3943332942" sldId="272"/>
            <ac:spMk id="14" creationId="{DF5307B5-9EBB-47A1-9F68-3722F3AD5D32}"/>
          </ac:spMkLst>
        </pc:spChg>
      </pc:sldChg>
      <pc:sldChg chg="addSp delSp modSp del">
        <pc:chgData name="Chrissy LeMaire" userId="fffb4e015a970abe" providerId="LiveId" clId="{4614BF1C-A9D5-4C95-B571-F98AD68DEF77}" dt="2017-11-27T14:26:05.368" v="911" actId="2696"/>
        <pc:sldMkLst>
          <pc:docMk/>
          <pc:sldMk cId="3522463414" sldId="273"/>
        </pc:sldMkLst>
        <pc:spChg chg="mod">
          <ac:chgData name="Chrissy LeMaire" userId="fffb4e015a970abe" providerId="LiveId" clId="{4614BF1C-A9D5-4C95-B571-F98AD68DEF77}" dt="2017-11-27T13:50:52.064" v="72" actId="27636"/>
          <ac:spMkLst>
            <pc:docMk/>
            <pc:sldMk cId="3522463414" sldId="273"/>
            <ac:spMk id="3" creationId="{00000000-0000-0000-0000-000000000000}"/>
          </ac:spMkLst>
        </pc:spChg>
        <pc:spChg chg="add del mod">
          <ac:chgData name="Chrissy LeMaire" userId="fffb4e015a970abe" providerId="LiveId" clId="{4614BF1C-A9D5-4C95-B571-F98AD68DEF77}" dt="2017-11-27T13:54:00.556" v="266" actId="478"/>
          <ac:spMkLst>
            <pc:docMk/>
            <pc:sldMk cId="3522463414" sldId="273"/>
            <ac:spMk id="4" creationId="{DC2B4051-5036-4F3D-A7E2-EA8FDF42AD94}"/>
          </ac:spMkLst>
        </pc:spChg>
      </pc:sldChg>
      <pc:sldChg chg="addSp delSp modSp del">
        <pc:chgData name="Chrissy LeMaire" userId="fffb4e015a970abe" providerId="LiveId" clId="{4614BF1C-A9D5-4C95-B571-F98AD68DEF77}" dt="2017-11-27T14:25:56.487" v="910" actId="2696"/>
        <pc:sldMkLst>
          <pc:docMk/>
          <pc:sldMk cId="339184278" sldId="287"/>
        </pc:sldMkLst>
        <pc:spChg chg="mod">
          <ac:chgData name="Chrissy LeMaire" userId="fffb4e015a970abe" providerId="LiveId" clId="{4614BF1C-A9D5-4C95-B571-F98AD68DEF77}" dt="2017-11-27T14:10:54.557" v="662" actId="20577"/>
          <ac:spMkLst>
            <pc:docMk/>
            <pc:sldMk cId="339184278" sldId="287"/>
            <ac:spMk id="3" creationId="{00000000-0000-0000-0000-000000000000}"/>
          </ac:spMkLst>
        </pc:spChg>
        <pc:spChg chg="add del mod">
          <ac:chgData name="Chrissy LeMaire" userId="fffb4e015a970abe" providerId="LiveId" clId="{4614BF1C-A9D5-4C95-B571-F98AD68DEF77}" dt="2017-11-27T14:14:52.685" v="665" actId="478"/>
          <ac:spMkLst>
            <pc:docMk/>
            <pc:sldMk cId="339184278" sldId="287"/>
            <ac:spMk id="4" creationId="{CC0EA71B-765A-4E31-8188-87D42B119603}"/>
          </ac:spMkLst>
        </pc:spChg>
      </pc:sldChg>
      <pc:sldChg chg="modSp">
        <pc:chgData name="Chrissy LeMaire" userId="fffb4e015a970abe" providerId="LiveId" clId="{4614BF1C-A9D5-4C95-B571-F98AD68DEF77}" dt="2017-11-27T14:21:28.855" v="898" actId="20577"/>
        <pc:sldMkLst>
          <pc:docMk/>
          <pc:sldMk cId="480961586" sldId="288"/>
        </pc:sldMkLst>
        <pc:spChg chg="mod">
          <ac:chgData name="Chrissy LeMaire" userId="fffb4e015a970abe" providerId="LiveId" clId="{4614BF1C-A9D5-4C95-B571-F98AD68DEF77}" dt="2017-11-27T14:21:28.855" v="898" actId="20577"/>
          <ac:spMkLst>
            <pc:docMk/>
            <pc:sldMk cId="480961586" sldId="288"/>
            <ac:spMk id="3" creationId="{00000000-0000-0000-0000-000000000000}"/>
          </ac:spMkLst>
        </pc:spChg>
      </pc:sldChg>
      <pc:sldChg chg="addSp delSp modSp delAnim modAnim">
        <pc:chgData name="Chrissy LeMaire" userId="fffb4e015a970abe" providerId="LiveId" clId="{4614BF1C-A9D5-4C95-B571-F98AD68DEF77}" dt="2017-11-27T15:33:58.485" v="931" actId="478"/>
        <pc:sldMkLst>
          <pc:docMk/>
          <pc:sldMk cId="948651000" sldId="289"/>
        </pc:sldMkLst>
        <pc:spChg chg="mod">
          <ac:chgData name="Chrissy LeMaire" userId="fffb4e015a970abe" providerId="LiveId" clId="{4614BF1C-A9D5-4C95-B571-F98AD68DEF77}" dt="2017-11-27T13:46:30.002" v="1" actId="27636"/>
          <ac:spMkLst>
            <pc:docMk/>
            <pc:sldMk cId="948651000" sldId="289"/>
            <ac:spMk id="2" creationId="{00000000-0000-0000-0000-000000000000}"/>
          </ac:spMkLst>
        </pc:spChg>
        <pc:spChg chg="mod">
          <ac:chgData name="Chrissy LeMaire" userId="fffb4e015a970abe" providerId="LiveId" clId="{4614BF1C-A9D5-4C95-B571-F98AD68DEF77}" dt="2017-11-27T14:17:01.037" v="733" actId="1035"/>
          <ac:spMkLst>
            <pc:docMk/>
            <pc:sldMk cId="948651000" sldId="289"/>
            <ac:spMk id="3" creationId="{00000000-0000-0000-0000-000000000000}"/>
          </ac:spMkLst>
        </pc:spChg>
        <pc:spChg chg="add mod">
          <ac:chgData name="Chrissy LeMaire" userId="fffb4e015a970abe" providerId="LiveId" clId="{4614BF1C-A9D5-4C95-B571-F98AD68DEF77}" dt="2017-11-27T14:03:44.981" v="554" actId="255"/>
          <ac:spMkLst>
            <pc:docMk/>
            <pc:sldMk cId="948651000" sldId="289"/>
            <ac:spMk id="4" creationId="{E7C374D9-3511-42DD-B16C-672DFD045C89}"/>
          </ac:spMkLst>
        </pc:spChg>
        <pc:picChg chg="add del mod">
          <ac:chgData name="Chrissy LeMaire" userId="fffb4e015a970abe" providerId="LiveId" clId="{4614BF1C-A9D5-4C95-B571-F98AD68DEF77}" dt="2017-11-27T15:33:58.485" v="931" actId="478"/>
          <ac:picMkLst>
            <pc:docMk/>
            <pc:sldMk cId="948651000" sldId="289"/>
            <ac:picMk id="5" creationId="{F7C5C291-4572-4874-81FB-7C786331F5A3}"/>
          </ac:picMkLst>
        </pc:picChg>
      </pc:sldChg>
      <pc:sldChg chg="delSp add">
        <pc:chgData name="Chrissy LeMaire" userId="fffb4e015a970abe" providerId="LiveId" clId="{4614BF1C-A9D5-4C95-B571-F98AD68DEF77}" dt="2017-11-27T15:31:10.203" v="927" actId="478"/>
        <pc:sldMkLst>
          <pc:docMk/>
          <pc:sldMk cId="4192653464" sldId="290"/>
        </pc:sldMkLst>
        <pc:spChg chg="del">
          <ac:chgData name="Chrissy LeMaire" userId="fffb4e015a970abe" providerId="LiveId" clId="{4614BF1C-A9D5-4C95-B571-F98AD68DEF77}" dt="2017-11-27T15:31:10.203" v="927" actId="478"/>
          <ac:spMkLst>
            <pc:docMk/>
            <pc:sldMk cId="4192653464" sldId="290"/>
            <ac:spMk id="4" creationId="{DC2B4051-5036-4F3D-A7E2-EA8FDF42AD94}"/>
          </ac:spMkLst>
        </pc:spChg>
      </pc:sldChg>
      <pc:sldChg chg="delSp add">
        <pc:chgData name="Chrissy LeMaire" userId="fffb4e015a970abe" providerId="LiveId" clId="{4614BF1C-A9D5-4C95-B571-F98AD68DEF77}" dt="2017-11-27T15:31:32.614" v="929" actId="478"/>
        <pc:sldMkLst>
          <pc:docMk/>
          <pc:sldMk cId="512022930" sldId="291"/>
        </pc:sldMkLst>
        <pc:spChg chg="del">
          <ac:chgData name="Chrissy LeMaire" userId="fffb4e015a970abe" providerId="LiveId" clId="{4614BF1C-A9D5-4C95-B571-F98AD68DEF77}" dt="2017-11-27T15:31:32.614" v="929" actId="478"/>
          <ac:spMkLst>
            <pc:docMk/>
            <pc:sldMk cId="512022930" sldId="291"/>
            <ac:spMk id="4" creationId="{CC0EA71B-765A-4E31-8188-87D42B119603}"/>
          </ac:spMkLst>
        </pc:spChg>
      </pc:sldChg>
      <pc:sldChg chg="addSp delSp modSp add del">
        <pc:chgData name="Chrissy LeMaire" userId="fffb4e015a970abe" providerId="LiveId" clId="{4614BF1C-A9D5-4C95-B571-F98AD68DEF77}" dt="2017-11-27T13:57:52.099" v="451" actId="2696"/>
        <pc:sldMkLst>
          <pc:docMk/>
          <pc:sldMk cId="2626807683" sldId="291"/>
        </pc:sldMkLst>
        <pc:spChg chg="del mod">
          <ac:chgData name="Chrissy LeMaire" userId="fffb4e015a970abe" providerId="LiveId" clId="{4614BF1C-A9D5-4C95-B571-F98AD68DEF77}" dt="2017-11-27T13:55:36.340" v="291" actId="478"/>
          <ac:spMkLst>
            <pc:docMk/>
            <pc:sldMk cId="2626807683" sldId="291"/>
            <ac:spMk id="3" creationId="{00000000-0000-0000-0000-000000000000}"/>
          </ac:spMkLst>
        </pc:spChg>
        <pc:spChg chg="add del mod">
          <ac:chgData name="Chrissy LeMaire" userId="fffb4e015a970abe" providerId="LiveId" clId="{4614BF1C-A9D5-4C95-B571-F98AD68DEF77}" dt="2017-11-27T13:57:03.114" v="426" actId="2696"/>
          <ac:spMkLst>
            <pc:docMk/>
            <pc:sldMk cId="2626807683" sldId="291"/>
            <ac:spMk id="4" creationId="{280D6B72-903C-4236-81C0-7E38E9A3F8FC}"/>
          </ac:spMkLst>
        </pc:spChg>
      </pc:sldChg>
      <pc:sldChg chg="add">
        <pc:chgData name="Chrissy LeMaire" userId="fffb4e015a970abe" providerId="LiveId" clId="{4614BF1C-A9D5-4C95-B571-F98AD68DEF77}" dt="2017-11-27T15:31:04.063" v="926" actId="478"/>
        <pc:sldMkLst>
          <pc:docMk/>
          <pc:sldMk cId="3076649200" sldId="292"/>
        </pc:sldMkLst>
      </pc:sldChg>
      <pc:sldChg chg="add">
        <pc:chgData name="Chrissy LeMaire" userId="fffb4e015a970abe" providerId="LiveId" clId="{4614BF1C-A9D5-4C95-B571-F98AD68DEF77}" dt="2017-11-27T15:31:27.936" v="928"/>
        <pc:sldMkLst>
          <pc:docMk/>
          <pc:sldMk cId="3444583553" sldId="293"/>
        </pc:sldMkLst>
      </pc:sldChg>
      <pc:sldChg chg="add">
        <pc:chgData name="Chrissy LeMaire" userId="fffb4e015a970abe" providerId="LiveId" clId="{4614BF1C-A9D5-4C95-B571-F98AD68DEF77}" dt="2017-11-27T15:33:55.268" v="930"/>
        <pc:sldMkLst>
          <pc:docMk/>
          <pc:sldMk cId="4274735994" sldId="294"/>
        </pc:sldMkLst>
      </pc:sldChg>
      <pc:sldChg chg="add">
        <pc:chgData name="Chrissy LeMaire" userId="fffb4e015a970abe" providerId="LiveId" clId="{4614BF1C-A9D5-4C95-B571-F98AD68DEF77}" dt="2017-11-27T15:34:22.337" v="932"/>
        <pc:sldMkLst>
          <pc:docMk/>
          <pc:sldMk cId="2013589030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1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29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22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0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0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67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10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74732" y="6262904"/>
            <a:ext cx="3168352" cy="56408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6911" y="1988840"/>
            <a:ext cx="12161914" cy="935038"/>
          </a:xfrm>
        </p:spPr>
        <p:txBody>
          <a:bodyPr>
            <a:noAutofit/>
          </a:bodyPr>
          <a:lstStyle/>
          <a:p>
            <a:r>
              <a:rPr lang="en-GB" sz="5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Reliable, Repeatable, &amp; Automated: PowerShell for DBAs</a:t>
            </a:r>
            <a:endParaRPr lang="de-DE" sz="500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D4839333-F9C5-40A4-8342-C0D94ED1315B}"/>
              </a:ext>
            </a:extLst>
          </p:cNvPr>
          <p:cNvSpPr txBox="1">
            <a:spLocks/>
          </p:cNvSpPr>
          <p:nvPr/>
        </p:nvSpPr>
        <p:spPr>
          <a:xfrm>
            <a:off x="150575" y="6265585"/>
            <a:ext cx="3611217" cy="564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i="1"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AppleStorm" panose="02000603000000000000" pitchFamily="50" charset="0"/>
              </a:rPr>
              <a:t>Chrissy LeMaire @cl </a:t>
            </a:r>
            <a:br>
              <a:rPr lang="de-DE" sz="2400" dirty="0">
                <a:latin typeface="AppleStorm" panose="02000603000000000000" pitchFamily="50" charset="0"/>
              </a:rPr>
            </a:br>
            <a:r>
              <a:rPr lang="de-DE" sz="2400" dirty="0">
                <a:latin typeface="AppleStorm" panose="02000603000000000000" pitchFamily="50" charset="0"/>
              </a:rPr>
              <a:t>netnerds.net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D76300A-4337-48E4-842A-98362F6F0BAF}"/>
              </a:ext>
            </a:extLst>
          </p:cNvPr>
          <p:cNvSpPr txBox="1">
            <a:spLocks/>
          </p:cNvSpPr>
          <p:nvPr/>
        </p:nvSpPr>
        <p:spPr>
          <a:xfrm>
            <a:off x="5230316" y="6264287"/>
            <a:ext cx="3611217" cy="564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i="1"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AppleStorm" panose="02000603000000000000" pitchFamily="50" charset="0"/>
              </a:rPr>
              <a:t>dbatools.io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476672"/>
            <a:ext cx="996712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Come and Join Us For The Day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" y="2564904"/>
            <a:ext cx="12188825" cy="1728192"/>
          </a:xfrm>
        </p:spPr>
        <p:txBody>
          <a:bodyPr>
            <a:normAutofit/>
          </a:bodyPr>
          <a:lstStyle/>
          <a:p>
            <a:pPr marL="0" indent="0" algn="ctr">
              <a:buNone/>
              <a:tabLst/>
            </a:pPr>
            <a:r>
              <a:rPr lang="en-GB" sz="10000" b="1" i="1" dirty="0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sqlps.io/</a:t>
            </a:r>
            <a:r>
              <a:rPr lang="en-GB" sz="10000" b="1" i="1" dirty="0" err="1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bitsreg</a:t>
            </a:r>
            <a:endParaRPr lang="en-GB" sz="10000" b="1" i="1" dirty="0">
              <a:solidFill>
                <a:srgbClr val="FFC00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374D9-3511-42DD-B16C-672DFD045C89}"/>
              </a:ext>
            </a:extLst>
          </p:cNvPr>
          <p:cNvSpPr/>
          <p:nvPr/>
        </p:nvSpPr>
        <p:spPr>
          <a:xfrm>
            <a:off x="3885567" y="1556792"/>
            <a:ext cx="372762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50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Register Now</a:t>
            </a:r>
          </a:p>
        </p:txBody>
      </p:sp>
    </p:spTree>
    <p:extLst>
      <p:ext uri="{BB962C8B-B14F-4D97-AF65-F5344CB8AC3E}">
        <p14:creationId xmlns:p14="http://schemas.microsoft.com/office/powerpoint/2010/main" val="9486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476672"/>
            <a:ext cx="996712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Come and Join Us For The Day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" y="2564904"/>
            <a:ext cx="12188825" cy="1728192"/>
          </a:xfrm>
        </p:spPr>
        <p:txBody>
          <a:bodyPr>
            <a:normAutofit/>
          </a:bodyPr>
          <a:lstStyle/>
          <a:p>
            <a:pPr marL="0" indent="0" algn="ctr">
              <a:buNone/>
              <a:tabLst/>
            </a:pPr>
            <a:r>
              <a:rPr lang="en-GB" sz="10000" b="1" i="1" dirty="0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sqlps.io/</a:t>
            </a:r>
            <a:r>
              <a:rPr lang="en-GB" sz="10000" b="1" i="1" dirty="0" err="1">
                <a:solidFill>
                  <a:srgbClr val="FFC000"/>
                </a:solidFill>
                <a:effectLst/>
                <a:latin typeface="AppleStorm" panose="02000603000000000000" pitchFamily="50" charset="0"/>
              </a:rPr>
              <a:t>bitsreg</a:t>
            </a:r>
            <a:endParaRPr lang="en-GB" sz="10000" b="1" i="1" dirty="0">
              <a:solidFill>
                <a:srgbClr val="FFC00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374D9-3511-42DD-B16C-672DFD045C89}"/>
              </a:ext>
            </a:extLst>
          </p:cNvPr>
          <p:cNvSpPr/>
          <p:nvPr/>
        </p:nvSpPr>
        <p:spPr>
          <a:xfrm>
            <a:off x="3885567" y="1556792"/>
            <a:ext cx="372762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50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Register Now</a:t>
            </a:r>
          </a:p>
        </p:txBody>
      </p:sp>
      <p:pic>
        <p:nvPicPr>
          <p:cNvPr id="5" name="Picture 4" descr="Two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F7C5C291-4572-4874-81FB-7C786331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4499714"/>
            <a:ext cx="2448272" cy="17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Who Are We?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414" y="1720840"/>
            <a:ext cx="115932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Chrissy LeMaire - @cl</a:t>
            </a:r>
          </a:p>
          <a:p>
            <a:pPr lvl="1"/>
            <a:r>
              <a:rPr lang="de-DE" sz="2000" dirty="0"/>
              <a:t>PowerShell MVP</a:t>
            </a:r>
          </a:p>
          <a:p>
            <a:pPr lvl="1"/>
            <a:r>
              <a:rPr lang="de-DE" sz="2000" dirty="0"/>
              <a:t>Creator of dbatools.io</a:t>
            </a:r>
          </a:p>
          <a:p>
            <a:pPr lvl="1"/>
            <a:r>
              <a:rPr lang="de-DE" sz="2000" dirty="0"/>
              <a:t>Belgian PowerShell UG, PSConf.eu organizer</a:t>
            </a:r>
          </a:p>
          <a:p>
            <a:pPr lvl="1"/>
            <a:r>
              <a:rPr lang="de-DE" sz="2000" dirty="0"/>
              <a:t>DBA with General Dynamics IT at NATO Spec Ops HQ</a:t>
            </a:r>
          </a:p>
          <a:p>
            <a:pPr lvl="1"/>
            <a:r>
              <a:rPr lang="de-DE" sz="2000" dirty="0"/>
              <a:t>Best Speaker Lightning Talk and Overall SQL Saturday Dublin</a:t>
            </a:r>
            <a:br>
              <a:rPr lang="de-DE" sz="2000" dirty="0"/>
            </a:br>
            <a:endParaRPr lang="de-DE" sz="2000" dirty="0"/>
          </a:p>
          <a:p>
            <a:r>
              <a:rPr lang="de-DE" dirty="0"/>
              <a:t>Rob Sewell - @sqldbawithbeard</a:t>
            </a:r>
          </a:p>
          <a:p>
            <a:pPr lvl="1"/>
            <a:r>
              <a:rPr lang="en-US" sz="2000" dirty="0"/>
              <a:t>PowerShell MVP</a:t>
            </a:r>
          </a:p>
          <a:p>
            <a:pPr lvl="1"/>
            <a:r>
              <a:rPr lang="en-US" sz="2000" dirty="0"/>
              <a:t>Contributor to many PowerShell open source projects</a:t>
            </a:r>
          </a:p>
          <a:p>
            <a:pPr lvl="1"/>
            <a:r>
              <a:rPr lang="en-US" sz="2000" dirty="0"/>
              <a:t>PASS PowerShell VG, </a:t>
            </a:r>
            <a:r>
              <a:rPr lang="de-DE" sz="2000" dirty="0"/>
              <a:t>PSConf.eu organiser </a:t>
            </a:r>
          </a:p>
          <a:p>
            <a:pPr lvl="1"/>
            <a:r>
              <a:rPr lang="en-US" sz="2000" dirty="0"/>
              <a:t>PowerShell Consultant and Trainer</a:t>
            </a:r>
          </a:p>
          <a:p>
            <a:pPr lvl="1"/>
            <a:r>
              <a:rPr lang="en-US" sz="2000" dirty="0"/>
              <a:t>Half a Best Speaker SQL Saturday Dublin!</a:t>
            </a:r>
          </a:p>
        </p:txBody>
      </p:sp>
      <p:pic>
        <p:nvPicPr>
          <p:cNvPr id="6" name="Picture 5" descr="A picture containing person, man&#10;&#10;Description generated with very high confidence">
            <a:extLst>
              <a:ext uri="{FF2B5EF4-FFF2-40B4-BE49-F238E27FC236}">
                <a16:creationId xmlns:a16="http://schemas.microsoft.com/office/drawing/2014/main" id="{B60BDFBE-35B4-47C5-9BCA-CE51D32D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3416">
            <a:off x="8792821" y="4821306"/>
            <a:ext cx="2751298" cy="1547605"/>
          </a:xfrm>
          <a:prstGeom prst="rect">
            <a:avLst/>
          </a:prstGeom>
        </p:spPr>
      </p:pic>
      <p:pic>
        <p:nvPicPr>
          <p:cNvPr id="8" name="Picture 7" descr="A person holding a glass of wine&#10;&#10;Description generated with high confidence">
            <a:extLst>
              <a:ext uri="{FF2B5EF4-FFF2-40B4-BE49-F238E27FC236}">
                <a16:creationId xmlns:a16="http://schemas.microsoft.com/office/drawing/2014/main" id="{DF8ED638-F14A-4B94-B205-ACF92467F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504">
            <a:off x="9602854" y="1304674"/>
            <a:ext cx="2363755" cy="1772816"/>
          </a:xfrm>
          <a:prstGeom prst="rect">
            <a:avLst/>
          </a:prstGeom>
        </p:spPr>
      </p:pic>
      <p:pic>
        <p:nvPicPr>
          <p:cNvPr id="10" name="Picture 9" descr="A person standing on a sidewalk&#10;&#10;Description generated with very high confidence">
            <a:extLst>
              <a:ext uri="{FF2B5EF4-FFF2-40B4-BE49-F238E27FC236}">
                <a16:creationId xmlns:a16="http://schemas.microsoft.com/office/drawing/2014/main" id="{5FE14A25-4C51-42B4-8E3A-7AF2C955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623">
            <a:off x="7847334" y="2113781"/>
            <a:ext cx="3809104" cy="2142621"/>
          </a:xfrm>
          <a:prstGeom prst="rect">
            <a:avLst/>
          </a:prstGeom>
        </p:spPr>
      </p:pic>
      <p:pic>
        <p:nvPicPr>
          <p:cNvPr id="12" name="Picture 11" descr="A picture containing person, sky, woman, man&#10;&#10;Description generated with high confidence">
            <a:extLst>
              <a:ext uri="{FF2B5EF4-FFF2-40B4-BE49-F238E27FC236}">
                <a16:creationId xmlns:a16="http://schemas.microsoft.com/office/drawing/2014/main" id="{4D5133B3-CE1B-4FA2-BC36-7727DA96F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5007209"/>
            <a:ext cx="2373298" cy="1584176"/>
          </a:xfrm>
          <a:prstGeom prst="rect">
            <a:avLst/>
          </a:prstGeom>
        </p:spPr>
      </p:pic>
      <p:pic>
        <p:nvPicPr>
          <p:cNvPr id="14" name="Picture 13" descr="Two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F6058CCC-B6B7-4D7E-8D66-D80848281B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30" y="5592809"/>
            <a:ext cx="1252005" cy="90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1A5E1-B9C7-41BF-87B7-3A9217DB8E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0662" y="3200113"/>
            <a:ext cx="3212615" cy="18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Who Are You?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904" y="1700808"/>
            <a:ext cx="91450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Calling:</a:t>
            </a:r>
            <a:r>
              <a:rPr lang="en-GB" sz="3600" b="1" i="1" dirty="0">
                <a:latin typeface="AppleStorm" panose="02000603000000000000" pitchFamily="50" charset="0"/>
              </a:rPr>
              <a:t>  	      DBA, Developer, DevOps Engineer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Skill Level:    </a:t>
            </a:r>
            <a:r>
              <a:rPr lang="en-GB" sz="3600" b="1" i="1" dirty="0">
                <a:latin typeface="AppleStorm" panose="02000603000000000000" pitchFamily="50" charset="0"/>
              </a:rPr>
              <a:t>Beginner to Advanced PowerShell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Interests:     </a:t>
            </a:r>
            <a:r>
              <a:rPr lang="en-GB" sz="3600" b="1" i="1" dirty="0">
                <a:latin typeface="AppleStorm" panose="02000603000000000000" pitchFamily="50" charset="0"/>
              </a:rPr>
              <a:t>Automation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5120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Who Are You?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904" y="1700808"/>
            <a:ext cx="91450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Calling:</a:t>
            </a:r>
            <a:r>
              <a:rPr lang="en-GB" sz="3600" b="1" i="1" dirty="0">
                <a:latin typeface="AppleStorm" panose="02000603000000000000" pitchFamily="50" charset="0"/>
              </a:rPr>
              <a:t>  	      DBA, Developer, DevOps Engineer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Skill Level:    </a:t>
            </a:r>
            <a:r>
              <a:rPr lang="en-GB" sz="3600" b="1" i="1" dirty="0">
                <a:latin typeface="AppleStorm" panose="02000603000000000000" pitchFamily="50" charset="0"/>
              </a:rPr>
              <a:t>Beginner to Advanced PowerShell</a:t>
            </a:r>
          </a:p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Interests:     </a:t>
            </a:r>
            <a:r>
              <a:rPr lang="en-GB" sz="3600" b="1" i="1" dirty="0">
                <a:latin typeface="AppleStorm" panose="02000603000000000000" pitchFamily="50" charset="0"/>
              </a:rPr>
              <a:t>Automation and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A71B-765A-4E31-8188-87D42B119603}"/>
              </a:ext>
            </a:extLst>
          </p:cNvPr>
          <p:cNvSpPr/>
          <p:nvPr/>
        </p:nvSpPr>
        <p:spPr>
          <a:xfrm>
            <a:off x="1971700" y="3564317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OK maybe testing isn’t an interest YET but it will be!</a:t>
            </a:r>
          </a:p>
        </p:txBody>
      </p:sp>
    </p:spTree>
    <p:extLst>
      <p:ext uri="{BB962C8B-B14F-4D97-AF65-F5344CB8AC3E}">
        <p14:creationId xmlns:p14="http://schemas.microsoft.com/office/powerpoint/2010/main" val="34445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795089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Will You Learn?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13892" y="1772816"/>
            <a:ext cx="10225136" cy="4464496"/>
          </a:xfrm>
        </p:spPr>
        <p:txBody>
          <a:bodyPr>
            <a:normAutofit fontScale="92500"/>
          </a:bodyPr>
          <a:lstStyle/>
          <a:p>
            <a:pPr marL="0" indent="0">
              <a:buNone/>
              <a:tabLst/>
            </a:pPr>
            <a:r>
              <a:rPr lang="en-GB" sz="25000" b="1" i="1" dirty="0">
                <a:solidFill>
                  <a:schemeClr val="accent5"/>
                </a:solidFill>
                <a:effectLst/>
                <a:latin typeface="AppleStorm" panose="02000603000000000000" pitchFamily="50" charset="0"/>
              </a:rPr>
              <a:t>M</a:t>
            </a:r>
            <a:r>
              <a:rPr lang="en-GB" sz="25000" b="1" i="1" dirty="0">
                <a:solidFill>
                  <a:schemeClr val="accent4"/>
                </a:solidFill>
                <a:effectLst/>
                <a:latin typeface="AppleStorm" panose="02000603000000000000" pitchFamily="50" charset="0"/>
              </a:rPr>
              <a:t>a</a:t>
            </a:r>
            <a:r>
              <a:rPr lang="en-GB" sz="25000" b="1" i="1" dirty="0">
                <a:solidFill>
                  <a:schemeClr val="accent2"/>
                </a:solidFill>
                <a:effectLst/>
                <a:latin typeface="AppleStorm" panose="02000603000000000000" pitchFamily="50" charset="0"/>
              </a:rPr>
              <a:t>g</a:t>
            </a:r>
            <a:r>
              <a:rPr lang="en-GB" sz="25000" b="1" i="1" dirty="0">
                <a:solidFill>
                  <a:schemeClr val="accent3"/>
                </a:solidFill>
                <a:effectLst/>
                <a:latin typeface="AppleStorm" panose="02000603000000000000" pitchFamily="50" charset="0"/>
              </a:rPr>
              <a:t>i</a:t>
            </a:r>
            <a:r>
              <a:rPr lang="en-GB" sz="25000" b="1" i="1" dirty="0">
                <a:solidFill>
                  <a:schemeClr val="accent1"/>
                </a:solidFill>
                <a:effectLst/>
                <a:latin typeface="AppleStorm" panose="02000603000000000000" pitchFamily="50" charset="0"/>
              </a:rPr>
              <a:t>c</a:t>
            </a:r>
            <a:r>
              <a:rPr lang="en-GB" sz="25000" b="1" i="1" dirty="0">
                <a:solidFill>
                  <a:srgbClr val="7030A0"/>
                </a:solidFill>
                <a:effectLst/>
                <a:latin typeface="AppleStorm" panose="02000603000000000000" pitchFamily="50" charset="0"/>
              </a:rPr>
              <a:t>!*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26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795089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Will You Learn?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13892" y="1772816"/>
            <a:ext cx="10225136" cy="4464496"/>
          </a:xfrm>
        </p:spPr>
        <p:txBody>
          <a:bodyPr>
            <a:normAutofit fontScale="92500"/>
          </a:bodyPr>
          <a:lstStyle/>
          <a:p>
            <a:pPr marL="0" indent="0">
              <a:buNone/>
              <a:tabLst/>
            </a:pPr>
            <a:r>
              <a:rPr lang="en-GB" sz="25000" b="1" i="1" dirty="0">
                <a:solidFill>
                  <a:schemeClr val="accent5"/>
                </a:solidFill>
                <a:effectLst/>
                <a:latin typeface="AppleStorm" panose="02000603000000000000" pitchFamily="50" charset="0"/>
              </a:rPr>
              <a:t>M</a:t>
            </a:r>
            <a:r>
              <a:rPr lang="en-GB" sz="25000" b="1" i="1" dirty="0">
                <a:solidFill>
                  <a:schemeClr val="accent4"/>
                </a:solidFill>
                <a:effectLst/>
                <a:latin typeface="AppleStorm" panose="02000603000000000000" pitchFamily="50" charset="0"/>
              </a:rPr>
              <a:t>a</a:t>
            </a:r>
            <a:r>
              <a:rPr lang="en-GB" sz="25000" b="1" i="1" dirty="0">
                <a:solidFill>
                  <a:schemeClr val="accent2"/>
                </a:solidFill>
                <a:effectLst/>
                <a:latin typeface="AppleStorm" panose="02000603000000000000" pitchFamily="50" charset="0"/>
              </a:rPr>
              <a:t>g</a:t>
            </a:r>
            <a:r>
              <a:rPr lang="en-GB" sz="25000" b="1" i="1" dirty="0">
                <a:solidFill>
                  <a:schemeClr val="accent3"/>
                </a:solidFill>
                <a:effectLst/>
                <a:latin typeface="AppleStorm" panose="02000603000000000000" pitchFamily="50" charset="0"/>
              </a:rPr>
              <a:t>i</a:t>
            </a:r>
            <a:r>
              <a:rPr lang="en-GB" sz="25000" b="1" i="1" dirty="0">
                <a:solidFill>
                  <a:schemeClr val="accent1"/>
                </a:solidFill>
                <a:effectLst/>
                <a:latin typeface="AppleStorm" panose="02000603000000000000" pitchFamily="50" charset="0"/>
              </a:rPr>
              <a:t>c</a:t>
            </a:r>
            <a:r>
              <a:rPr lang="en-GB" sz="25000" b="1" i="1" dirty="0">
                <a:solidFill>
                  <a:srgbClr val="7030A0"/>
                </a:solidFill>
                <a:effectLst/>
                <a:latin typeface="AppleStorm" panose="02000603000000000000" pitchFamily="50" charset="0"/>
              </a:rPr>
              <a:t>!*</a:t>
            </a:r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B4051-5036-4F3D-A7E2-EA8FDF42AD94}"/>
              </a:ext>
            </a:extLst>
          </p:cNvPr>
          <p:cNvSpPr/>
          <p:nvPr/>
        </p:nvSpPr>
        <p:spPr>
          <a:xfrm>
            <a:off x="3574132" y="5867980"/>
            <a:ext cx="534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* Not really Magic but it will seem like that to others! </a:t>
            </a:r>
          </a:p>
        </p:txBody>
      </p:sp>
    </p:spTree>
    <p:extLst>
      <p:ext uri="{BB962C8B-B14F-4D97-AF65-F5344CB8AC3E}">
        <p14:creationId xmlns:p14="http://schemas.microsoft.com/office/powerpoint/2010/main" val="30766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7950896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Will You Learn?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3852" y="2060848"/>
            <a:ext cx="9145016" cy="3456384"/>
          </a:xfrm>
        </p:spPr>
        <p:txBody>
          <a:bodyPr>
            <a:normAutofit fontScale="25000" lnSpcReduction="20000"/>
          </a:bodyPr>
          <a:lstStyle/>
          <a:p>
            <a:pPr>
              <a:tabLst/>
            </a:pPr>
            <a: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  <a:t>PowerShell is perfect for your SQL environments and processes</a:t>
            </a:r>
            <a:b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</a:br>
            <a:endParaRPr lang="en-GB" sz="19200" b="1" i="1" dirty="0">
              <a:solidFill>
                <a:schemeClr val="accent6"/>
              </a:solidFill>
              <a:effectLst/>
              <a:latin typeface="AppleStorm" panose="02000603000000000000" pitchFamily="50" charset="0"/>
            </a:endParaRPr>
          </a:p>
          <a:p>
            <a:pPr>
              <a:tabLst/>
            </a:pPr>
            <a: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  <a:t>Building tests to validate your environment &amp; code is </a:t>
            </a:r>
            <a:b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</a:br>
            <a:r>
              <a:rPr lang="en-GB" sz="19200" b="1" i="1" dirty="0">
                <a:solidFill>
                  <a:schemeClr val="accent6"/>
                </a:solidFill>
                <a:effectLst/>
                <a:latin typeface="AppleStorm" panose="02000603000000000000" pitchFamily="50" charset="0"/>
              </a:rPr>
              <a:t>easy and fun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9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764" y="291635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7064290" y="1079825"/>
            <a:ext cx="3485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622347" y="1781558"/>
            <a:ext cx="47307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PowerShell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032656">
            <a:off x="6733425" y="2475609"/>
            <a:ext cx="47787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Pester for TDD</a:t>
            </a:r>
          </a:p>
        </p:txBody>
      </p:sp>
      <p:sp>
        <p:nvSpPr>
          <p:cNvPr id="9" name="Rectangle 8"/>
          <p:cNvSpPr/>
          <p:nvPr/>
        </p:nvSpPr>
        <p:spPr>
          <a:xfrm rot="552886">
            <a:off x="412995" y="5082354"/>
            <a:ext cx="7665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Integrating with CI and CD tooling</a:t>
            </a:r>
          </a:p>
        </p:txBody>
      </p:sp>
      <p:sp>
        <p:nvSpPr>
          <p:cNvPr id="11" name="TextBox 10"/>
          <p:cNvSpPr txBox="1"/>
          <p:nvPr/>
        </p:nvSpPr>
        <p:spPr>
          <a:xfrm rot="533418">
            <a:off x="416759" y="3240984"/>
            <a:ext cx="6243199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Pester for audits! </a:t>
            </a:r>
            <a:b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45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US DISA, EU GDPR, etc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6122617" y="3880339"/>
            <a:ext cx="614201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Pester for Environment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0935B-515C-41C0-9315-155F3F0EF04B}"/>
              </a:ext>
            </a:extLst>
          </p:cNvPr>
          <p:cNvSpPr/>
          <p:nvPr/>
        </p:nvSpPr>
        <p:spPr>
          <a:xfrm rot="21047579">
            <a:off x="3342831" y="268082"/>
            <a:ext cx="4650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Automation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307B5-9EBB-47A1-9F68-3722F3AD5D32}"/>
              </a:ext>
            </a:extLst>
          </p:cNvPr>
          <p:cNvSpPr/>
          <p:nvPr/>
        </p:nvSpPr>
        <p:spPr>
          <a:xfrm rot="21047579">
            <a:off x="8421305" y="5168464"/>
            <a:ext cx="37481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DevOps Galore</a:t>
            </a:r>
            <a:endParaRPr lang="de-DE" sz="4400" b="1" i="1" dirty="0">
              <a:solidFill>
                <a:schemeClr val="accent4">
                  <a:lumMod val="75000"/>
                </a:schemeClr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764" y="291635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7064290" y="1079825"/>
            <a:ext cx="3485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622347" y="1781558"/>
            <a:ext cx="47307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PowerShell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032656">
            <a:off x="6733425" y="2475609"/>
            <a:ext cx="47787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Pester for TDD</a:t>
            </a:r>
          </a:p>
        </p:txBody>
      </p:sp>
      <p:sp>
        <p:nvSpPr>
          <p:cNvPr id="9" name="Rectangle 8"/>
          <p:cNvSpPr/>
          <p:nvPr/>
        </p:nvSpPr>
        <p:spPr>
          <a:xfrm rot="552886">
            <a:off x="412995" y="5082354"/>
            <a:ext cx="76658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Integrating with CI and CD tooling</a:t>
            </a:r>
          </a:p>
        </p:txBody>
      </p:sp>
      <p:sp>
        <p:nvSpPr>
          <p:cNvPr id="11" name="TextBox 10"/>
          <p:cNvSpPr txBox="1"/>
          <p:nvPr/>
        </p:nvSpPr>
        <p:spPr>
          <a:xfrm rot="533418">
            <a:off x="416759" y="3240984"/>
            <a:ext cx="6243199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Pester for audits! </a:t>
            </a:r>
            <a:b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45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US DISA, EU GDPR, etc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6122617" y="3880339"/>
            <a:ext cx="614201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Pester for Environment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0935B-515C-41C0-9315-155F3F0EF04B}"/>
              </a:ext>
            </a:extLst>
          </p:cNvPr>
          <p:cNvSpPr/>
          <p:nvPr/>
        </p:nvSpPr>
        <p:spPr>
          <a:xfrm rot="21047579">
            <a:off x="3342831" y="268082"/>
            <a:ext cx="4650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Automation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307B5-9EBB-47A1-9F68-3722F3AD5D32}"/>
              </a:ext>
            </a:extLst>
          </p:cNvPr>
          <p:cNvSpPr/>
          <p:nvPr/>
        </p:nvSpPr>
        <p:spPr>
          <a:xfrm rot="21047579">
            <a:off x="8421305" y="5168464"/>
            <a:ext cx="37481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i="1" dirty="0">
                <a:solidFill>
                  <a:schemeClr val="accent5"/>
                </a:solidFill>
                <a:latin typeface="AppleStorm" panose="02000603000000000000" pitchFamily="50" charset="0"/>
              </a:rPr>
              <a:t>DevOps Galore</a:t>
            </a:r>
            <a:endParaRPr lang="de-DE" sz="4400" b="1" i="1" dirty="0">
              <a:solidFill>
                <a:schemeClr val="accent4">
                  <a:lumMod val="75000"/>
                </a:schemeClr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623</TotalTime>
  <Words>360</Words>
  <Application>Microsoft Office PowerPoint</Application>
  <PresentationFormat>Custom</PresentationFormat>
  <Paragraphs>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Chalkboard 16x9</vt:lpstr>
      <vt:lpstr>PowerPoint Presentation</vt:lpstr>
      <vt:lpstr>Who Are We?</vt:lpstr>
      <vt:lpstr>Who Are You?</vt:lpstr>
      <vt:lpstr>Who Are You?</vt:lpstr>
      <vt:lpstr>What Will You Learn?</vt:lpstr>
      <vt:lpstr>What Will You Learn?</vt:lpstr>
      <vt:lpstr>What Will You Learn?</vt:lpstr>
      <vt:lpstr>Topics</vt:lpstr>
      <vt:lpstr>Topics</vt:lpstr>
      <vt:lpstr>Come and Join Us For The Day</vt:lpstr>
      <vt:lpstr>Come and Join Us For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ctrlb</cp:lastModifiedBy>
  <cp:revision>46</cp:revision>
  <dcterms:created xsi:type="dcterms:W3CDTF">2017-05-28T09:19:37Z</dcterms:created>
  <dcterms:modified xsi:type="dcterms:W3CDTF">2017-11-27T15:36:32Z</dcterms:modified>
</cp:coreProperties>
</file>