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9" r:id="rId3"/>
    <p:sldId id="292" r:id="rId4"/>
    <p:sldId id="302" r:id="rId5"/>
    <p:sldId id="298" r:id="rId6"/>
    <p:sldId id="301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3" r:id="rId15"/>
    <p:sldId id="310" r:id="rId16"/>
    <p:sldId id="314" r:id="rId17"/>
    <p:sldId id="311" r:id="rId18"/>
    <p:sldId id="312" r:id="rId19"/>
    <p:sldId id="296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9" autoAdjust="0"/>
    <p:restoredTop sz="75465" autoAdjust="0"/>
  </p:normalViewPr>
  <p:slideViewPr>
    <p:cSldViewPr>
      <p:cViewPr varScale="1">
        <p:scale>
          <a:sx n="91" d="100"/>
          <a:sy n="91" d="100"/>
        </p:scale>
        <p:origin x="331" y="3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A4D16FB3-D1D7-4553-A28F-F7FF8E3AC8AE}"/>
    <pc:docChg chg="undo redo custSel addSld delSld modSld sldOrd">
      <pc:chgData name="Rob Sewell" userId="c802df42025d5e1f" providerId="LiveId" clId="{A4D16FB3-D1D7-4553-A28F-F7FF8E3AC8AE}" dt="2017-10-15T08:49:38.623" v="2771" actId="20577"/>
      <pc:docMkLst>
        <pc:docMk/>
      </pc:docMkLst>
      <pc:sldChg chg="delSp modSp modTransition modNotesTx">
        <pc:chgData name="Rob Sewell" userId="c802df42025d5e1f" providerId="LiveId" clId="{A4D16FB3-D1D7-4553-A28F-F7FF8E3AC8AE}" dt="2017-10-15T08:39:26.767" v="934" actId="20577"/>
        <pc:sldMkLst>
          <pc:docMk/>
          <pc:sldMk cId="1920111014" sldId="256"/>
        </pc:sldMkLst>
        <pc:spChg chg="mod">
          <ac:chgData name="Rob Sewell" userId="c802df42025d5e1f" providerId="LiveId" clId="{A4D16FB3-D1D7-4553-A28F-F7FF8E3AC8AE}" dt="2017-10-15T08:34:14.622" v="812" actId="1076"/>
          <ac:spMkLst>
            <pc:docMk/>
            <pc:sldMk cId="1920111014" sldId="256"/>
            <ac:spMk id="3" creationId="{00000000-0000-0000-0000-000000000000}"/>
          </ac:spMkLst>
        </pc:spChg>
        <pc:spChg chg="del">
          <ac:chgData name="Rob Sewell" userId="c802df42025d5e1f" providerId="LiveId" clId="{A4D16FB3-D1D7-4553-A28F-F7FF8E3AC8AE}" dt="2017-10-15T08:32:40.654" v="739" actId="478"/>
          <ac:spMkLst>
            <pc:docMk/>
            <pc:sldMk cId="1920111014" sldId="256"/>
            <ac:spMk id="4" creationId="{165756F1-44FE-45BA-A1D2-D8592ADD1DE2}"/>
          </ac:spMkLst>
        </pc:spChg>
      </pc:sldChg>
      <pc:sldChg chg="del modTransition">
        <pc:chgData name="Rob Sewell" userId="c802df42025d5e1f" providerId="LiveId" clId="{A4D16FB3-D1D7-4553-A28F-F7FF8E3AC8AE}" dt="2017-10-14T17:49:16.181" v="163" actId="2696"/>
        <pc:sldMkLst>
          <pc:docMk/>
          <pc:sldMk cId="2128536031" sldId="257"/>
        </pc:sldMkLst>
      </pc:sldChg>
      <pc:sldChg chg="del modTransition">
        <pc:chgData name="Rob Sewell" userId="c802df42025d5e1f" providerId="LiveId" clId="{A4D16FB3-D1D7-4553-A28F-F7FF8E3AC8AE}" dt="2017-10-14T17:49:16.016" v="159" actId="2696"/>
        <pc:sldMkLst>
          <pc:docMk/>
          <pc:sldMk cId="3847750985" sldId="258"/>
        </pc:sldMkLst>
      </pc:sldChg>
      <pc:sldChg chg="del modTransition">
        <pc:chgData name="Rob Sewell" userId="c802df42025d5e1f" providerId="LiveId" clId="{A4D16FB3-D1D7-4553-A28F-F7FF8E3AC8AE}" dt="2017-10-14T17:49:15.984" v="158" actId="2696"/>
        <pc:sldMkLst>
          <pc:docMk/>
          <pc:sldMk cId="4135151317" sldId="260"/>
        </pc:sldMkLst>
      </pc:sldChg>
      <pc:sldChg chg="del modTransition">
        <pc:chgData name="Rob Sewell" userId="c802df42025d5e1f" providerId="LiveId" clId="{A4D16FB3-D1D7-4553-A28F-F7FF8E3AC8AE}" dt="2017-10-14T17:49:15.968" v="157" actId="2696"/>
        <pc:sldMkLst>
          <pc:docMk/>
          <pc:sldMk cId="2215894925" sldId="261"/>
        </pc:sldMkLst>
      </pc:sldChg>
      <pc:sldChg chg="del modTransition">
        <pc:chgData name="Rob Sewell" userId="c802df42025d5e1f" providerId="LiveId" clId="{A4D16FB3-D1D7-4553-A28F-F7FF8E3AC8AE}" dt="2017-10-14T17:49:15.953" v="156" actId="2696"/>
        <pc:sldMkLst>
          <pc:docMk/>
          <pc:sldMk cId="465021443" sldId="262"/>
        </pc:sldMkLst>
      </pc:sldChg>
      <pc:sldChg chg="del modTransition">
        <pc:chgData name="Rob Sewell" userId="c802df42025d5e1f" providerId="LiveId" clId="{A4D16FB3-D1D7-4553-A28F-F7FF8E3AC8AE}" dt="2017-10-14T17:49:15.945" v="155" actId="2696"/>
        <pc:sldMkLst>
          <pc:docMk/>
          <pc:sldMk cId="1797304117" sldId="263"/>
        </pc:sldMkLst>
      </pc:sldChg>
      <pc:sldChg chg="del modTransition">
        <pc:chgData name="Rob Sewell" userId="c802df42025d5e1f" providerId="LiveId" clId="{A4D16FB3-D1D7-4553-A28F-F7FF8E3AC8AE}" dt="2017-10-14T17:49:15.929" v="154" actId="2696"/>
        <pc:sldMkLst>
          <pc:docMk/>
          <pc:sldMk cId="1160959328" sldId="266"/>
        </pc:sldMkLst>
      </pc:sldChg>
      <pc:sldChg chg="del modTransition">
        <pc:chgData name="Rob Sewell" userId="c802df42025d5e1f" providerId="LiveId" clId="{A4D16FB3-D1D7-4553-A28F-F7FF8E3AC8AE}" dt="2017-10-14T17:49:16.165" v="162" actId="2696"/>
        <pc:sldMkLst>
          <pc:docMk/>
          <pc:sldMk cId="3965807363" sldId="267"/>
        </pc:sldMkLst>
      </pc:sldChg>
      <pc:sldChg chg="del modTransition">
        <pc:chgData name="Rob Sewell" userId="c802df42025d5e1f" providerId="LiveId" clId="{A4D16FB3-D1D7-4553-A28F-F7FF8E3AC8AE}" dt="2017-10-14T17:49:16.145" v="161" actId="2696"/>
        <pc:sldMkLst>
          <pc:docMk/>
          <pc:sldMk cId="223730991" sldId="268"/>
        </pc:sldMkLst>
      </pc:sldChg>
      <pc:sldChg chg="del modTransition">
        <pc:chgData name="Rob Sewell" userId="c802df42025d5e1f" providerId="LiveId" clId="{A4D16FB3-D1D7-4553-A28F-F7FF8E3AC8AE}" dt="2017-10-14T17:49:16.129" v="160" actId="2696"/>
        <pc:sldMkLst>
          <pc:docMk/>
          <pc:sldMk cId="1989555738" sldId="269"/>
        </pc:sldMkLst>
      </pc:sldChg>
      <pc:sldChg chg="modSp add del ord modTransition">
        <pc:chgData name="Rob Sewell" userId="c802df42025d5e1f" providerId="LiveId" clId="{A4D16FB3-D1D7-4553-A28F-F7FF8E3AC8AE}" dt="2017-10-14T16:52:37.822" v="50" actId="2696"/>
        <pc:sldMkLst>
          <pc:docMk/>
          <pc:sldMk cId="4100293589" sldId="270"/>
        </pc:sldMkLst>
        <pc:spChg chg="mod">
          <ac:chgData name="Rob Sewell" userId="c802df42025d5e1f" providerId="LiveId" clId="{A4D16FB3-D1D7-4553-A28F-F7FF8E3AC8AE}" dt="2017-10-14T16:49:16.260" v="44" actId="20577"/>
          <ac:spMkLst>
            <pc:docMk/>
            <pc:sldMk cId="4100293589" sldId="270"/>
            <ac:spMk id="2" creationId="{00000000-0000-0000-0000-000000000000}"/>
          </ac:spMkLst>
        </pc:spChg>
      </pc:sldChg>
      <pc:sldChg chg="modSp add del modTransition">
        <pc:chgData name="Rob Sewell" userId="c802df42025d5e1f" providerId="LiveId" clId="{A4D16FB3-D1D7-4553-A28F-F7FF8E3AC8AE}" dt="2017-10-14T17:30:21.735" v="101" actId="2696"/>
        <pc:sldMkLst>
          <pc:docMk/>
          <pc:sldMk cId="1400751905" sldId="271"/>
        </pc:sldMkLst>
        <pc:spChg chg="mod">
          <ac:chgData name="Rob Sewell" userId="c802df42025d5e1f" providerId="LiveId" clId="{A4D16FB3-D1D7-4553-A28F-F7FF8E3AC8AE}" dt="2017-10-14T16:49:24.654" v="46" actId="20577"/>
          <ac:spMkLst>
            <pc:docMk/>
            <pc:sldMk cId="1400751905" sldId="271"/>
            <ac:spMk id="2" creationId="{00000000-0000-0000-0000-000000000000}"/>
          </ac:spMkLst>
        </pc:spChg>
      </pc:sldChg>
      <pc:sldChg chg="add del modTransition">
        <pc:chgData name="Rob Sewell" userId="c802df42025d5e1f" providerId="LiveId" clId="{A4D16FB3-D1D7-4553-A28F-F7FF8E3AC8AE}" dt="2017-10-14T17:31:12.333" v="106" actId="2696"/>
        <pc:sldMkLst>
          <pc:docMk/>
          <pc:sldMk cId="3621093532" sldId="272"/>
        </pc:sldMkLst>
      </pc:sldChg>
      <pc:sldChg chg="modSp add del modTransition">
        <pc:chgData name="Rob Sewell" userId="c802df42025d5e1f" providerId="LiveId" clId="{A4D16FB3-D1D7-4553-A28F-F7FF8E3AC8AE}" dt="2017-10-14T17:30:45.236" v="103" actId="2696"/>
        <pc:sldMkLst>
          <pc:docMk/>
          <pc:sldMk cId="2907174622" sldId="273"/>
        </pc:sldMkLst>
        <pc:spChg chg="mod">
          <ac:chgData name="Rob Sewell" userId="c802df42025d5e1f" providerId="LiveId" clId="{A4D16FB3-D1D7-4553-A28F-F7FF8E3AC8AE}" dt="2017-10-14T16:49:30.622" v="48" actId="20577"/>
          <ac:spMkLst>
            <pc:docMk/>
            <pc:sldMk cId="2907174622" sldId="273"/>
            <ac:spMk id="2" creationId="{00000000-0000-0000-0000-000000000000}"/>
          </ac:spMkLst>
        </pc:spChg>
      </pc:sldChg>
      <pc:sldChg chg="add del modTransition">
        <pc:chgData name="Rob Sewell" userId="c802df42025d5e1f" providerId="LiveId" clId="{A4D16FB3-D1D7-4553-A28F-F7FF8E3AC8AE}" dt="2017-10-14T17:48:08.431" v="142" actId="2696"/>
        <pc:sldMkLst>
          <pc:docMk/>
          <pc:sldMk cId="985682831" sldId="274"/>
        </pc:sldMkLst>
      </pc:sldChg>
      <pc:sldChg chg="add del modTransition">
        <pc:chgData name="Rob Sewell" userId="c802df42025d5e1f" providerId="LiveId" clId="{A4D16FB3-D1D7-4553-A28F-F7FF8E3AC8AE}" dt="2017-10-14T17:31:39.975" v="108" actId="2696"/>
        <pc:sldMkLst>
          <pc:docMk/>
          <pc:sldMk cId="3289895935" sldId="275"/>
        </pc:sldMkLst>
      </pc:sldChg>
      <pc:sldChg chg="add del modTransition">
        <pc:chgData name="Rob Sewell" userId="c802df42025d5e1f" providerId="LiveId" clId="{A4D16FB3-D1D7-4553-A28F-F7FF8E3AC8AE}" dt="2017-10-14T17:31:39.987" v="109" actId="2696"/>
        <pc:sldMkLst>
          <pc:docMk/>
          <pc:sldMk cId="2959797180" sldId="276"/>
        </pc:sldMkLst>
      </pc:sldChg>
      <pc:sldChg chg="add del modTransition">
        <pc:chgData name="Rob Sewell" userId="c802df42025d5e1f" providerId="LiveId" clId="{A4D16FB3-D1D7-4553-A28F-F7FF8E3AC8AE}" dt="2017-10-14T17:31:39.999" v="110" actId="2696"/>
        <pc:sldMkLst>
          <pc:docMk/>
          <pc:sldMk cId="3461789703" sldId="277"/>
        </pc:sldMkLst>
      </pc:sldChg>
      <pc:sldChg chg="add del modTransition">
        <pc:chgData name="Rob Sewell" userId="c802df42025d5e1f" providerId="LiveId" clId="{A4D16FB3-D1D7-4553-A28F-F7FF8E3AC8AE}" dt="2017-10-14T17:32:02.336" v="112" actId="2696"/>
        <pc:sldMkLst>
          <pc:docMk/>
          <pc:sldMk cId="1654051128" sldId="278"/>
        </pc:sldMkLst>
      </pc:sldChg>
      <pc:sldChg chg="add del modTransition">
        <pc:chgData name="Rob Sewell" userId="c802df42025d5e1f" providerId="LiveId" clId="{A4D16FB3-D1D7-4553-A28F-F7FF8E3AC8AE}" dt="2017-10-14T17:49:16.312" v="173" actId="2696"/>
        <pc:sldMkLst>
          <pc:docMk/>
          <pc:sldMk cId="1080543282" sldId="279"/>
        </pc:sldMkLst>
      </pc:sldChg>
      <pc:sldChg chg="add del modTransition">
        <pc:chgData name="Rob Sewell" userId="c802df42025d5e1f" providerId="LiveId" clId="{A4D16FB3-D1D7-4553-A28F-F7FF8E3AC8AE}" dt="2017-10-14T17:49:16.296" v="172" actId="2696"/>
        <pc:sldMkLst>
          <pc:docMk/>
          <pc:sldMk cId="2549017839" sldId="280"/>
        </pc:sldMkLst>
      </pc:sldChg>
      <pc:sldChg chg="add del modTransition">
        <pc:chgData name="Rob Sewell" userId="c802df42025d5e1f" providerId="LiveId" clId="{A4D16FB3-D1D7-4553-A28F-F7FF8E3AC8AE}" dt="2017-10-14T17:49:16.281" v="171" actId="2696"/>
        <pc:sldMkLst>
          <pc:docMk/>
          <pc:sldMk cId="581893098" sldId="281"/>
        </pc:sldMkLst>
      </pc:sldChg>
      <pc:sldChg chg="add del modTransition">
        <pc:chgData name="Rob Sewell" userId="c802df42025d5e1f" providerId="LiveId" clId="{A4D16FB3-D1D7-4553-A28F-F7FF8E3AC8AE}" dt="2017-10-14T17:49:16.276" v="170" actId="2696"/>
        <pc:sldMkLst>
          <pc:docMk/>
          <pc:sldMk cId="726399254" sldId="282"/>
        </pc:sldMkLst>
      </pc:sldChg>
      <pc:sldChg chg="add del modTransition">
        <pc:chgData name="Rob Sewell" userId="c802df42025d5e1f" providerId="LiveId" clId="{A4D16FB3-D1D7-4553-A28F-F7FF8E3AC8AE}" dt="2017-10-14T17:49:16.260" v="169" actId="2696"/>
        <pc:sldMkLst>
          <pc:docMk/>
          <pc:sldMk cId="1068078140" sldId="283"/>
        </pc:sldMkLst>
      </pc:sldChg>
      <pc:sldChg chg="add del modTransition">
        <pc:chgData name="Rob Sewell" userId="c802df42025d5e1f" providerId="LiveId" clId="{A4D16FB3-D1D7-4553-A28F-F7FF8E3AC8AE}" dt="2017-10-14T17:49:16.245" v="168" actId="2696"/>
        <pc:sldMkLst>
          <pc:docMk/>
          <pc:sldMk cId="1364702224" sldId="284"/>
        </pc:sldMkLst>
      </pc:sldChg>
      <pc:sldChg chg="add del modTransition">
        <pc:chgData name="Rob Sewell" userId="c802df42025d5e1f" providerId="LiveId" clId="{A4D16FB3-D1D7-4553-A28F-F7FF8E3AC8AE}" dt="2017-10-14T17:49:16.229" v="167" actId="2696"/>
        <pc:sldMkLst>
          <pc:docMk/>
          <pc:sldMk cId="933148902" sldId="285"/>
        </pc:sldMkLst>
      </pc:sldChg>
      <pc:sldChg chg="add del modTransition">
        <pc:chgData name="Rob Sewell" userId="c802df42025d5e1f" providerId="LiveId" clId="{A4D16FB3-D1D7-4553-A28F-F7FF8E3AC8AE}" dt="2017-10-14T17:49:16.228" v="166" actId="2696"/>
        <pc:sldMkLst>
          <pc:docMk/>
          <pc:sldMk cId="941319311" sldId="286"/>
        </pc:sldMkLst>
      </pc:sldChg>
      <pc:sldChg chg="add del modTransition">
        <pc:chgData name="Rob Sewell" userId="c802df42025d5e1f" providerId="LiveId" clId="{A4D16FB3-D1D7-4553-A28F-F7FF8E3AC8AE}" dt="2017-10-14T17:49:16.212" v="165" actId="2696"/>
        <pc:sldMkLst>
          <pc:docMk/>
          <pc:sldMk cId="1960395830" sldId="287"/>
        </pc:sldMkLst>
      </pc:sldChg>
      <pc:sldChg chg="modSp add del modTransition">
        <pc:chgData name="Rob Sewell" userId="c802df42025d5e1f" providerId="LiveId" clId="{A4D16FB3-D1D7-4553-A28F-F7FF8E3AC8AE}" dt="2017-10-14T17:49:16.196" v="164" actId="2696"/>
        <pc:sldMkLst>
          <pc:docMk/>
          <pc:sldMk cId="3409543845" sldId="288"/>
        </pc:sldMkLst>
        <pc:spChg chg="mod">
          <ac:chgData name="Rob Sewell" userId="c802df42025d5e1f" providerId="LiveId" clId="{A4D16FB3-D1D7-4553-A28F-F7FF8E3AC8AE}" dt="2017-10-14T16:44:01.091" v="27" actId="20577"/>
          <ac:spMkLst>
            <pc:docMk/>
            <pc:sldMk cId="3409543845" sldId="288"/>
            <ac:spMk id="2" creationId="{00000000-0000-0000-0000-000000000000}"/>
          </ac:spMkLst>
        </pc:spChg>
      </pc:sldChg>
      <pc:sldChg chg="addSp modSp add modTransition modAnim modNotesTx">
        <pc:chgData name="Rob Sewell" userId="c802df42025d5e1f" providerId="LiveId" clId="{A4D16FB3-D1D7-4553-A28F-F7FF8E3AC8AE}" dt="2017-10-15T08:40:00.690" v="1037" actId="20577"/>
        <pc:sldMkLst>
          <pc:docMk/>
          <pc:sldMk cId="3177238740" sldId="289"/>
        </pc:sldMkLst>
        <pc:spChg chg="mod">
          <ac:chgData name="Rob Sewell" userId="c802df42025d5e1f" providerId="LiveId" clId="{A4D16FB3-D1D7-4553-A28F-F7FF8E3AC8AE}" dt="2017-10-15T08:35:29.988" v="871"/>
          <ac:spMkLst>
            <pc:docMk/>
            <pc:sldMk cId="3177238740" sldId="289"/>
            <ac:spMk id="3" creationId="{00000000-0000-0000-0000-000000000000}"/>
          </ac:spMkLst>
        </pc:spChg>
        <pc:spChg chg="add mod">
          <ac:chgData name="Rob Sewell" userId="c802df42025d5e1f" providerId="LiveId" clId="{A4D16FB3-D1D7-4553-A28F-F7FF8E3AC8AE}" dt="2017-10-15T08:35:05.378" v="846" actId="27636"/>
          <ac:spMkLst>
            <pc:docMk/>
            <pc:sldMk cId="3177238740" sldId="289"/>
            <ac:spMk id="4" creationId="{C2A5A59F-E21B-44B0-9396-94B2467CE4C5}"/>
          </ac:spMkLst>
        </pc:spChg>
      </pc:sldChg>
      <pc:sldChg chg="add del modAnim">
        <pc:chgData name="Rob Sewell" userId="c802df42025d5e1f" providerId="LiveId" clId="{A4D16FB3-D1D7-4553-A28F-F7FF8E3AC8AE}" dt="2017-10-14T17:51:39.481" v="174" actId="2696"/>
        <pc:sldMkLst>
          <pc:docMk/>
          <pc:sldMk cId="3943332942" sldId="290"/>
        </pc:sldMkLst>
      </pc:sldChg>
      <pc:sldChg chg="add del">
        <pc:chgData name="Rob Sewell" userId="c802df42025d5e1f" providerId="LiveId" clId="{A4D16FB3-D1D7-4553-A28F-F7FF8E3AC8AE}" dt="2017-10-14T17:46:08.571" v="113" actId="2696"/>
        <pc:sldMkLst>
          <pc:docMk/>
          <pc:sldMk cId="3522463414" sldId="291"/>
        </pc:sldMkLst>
      </pc:sldChg>
      <pc:sldChg chg="addSp add ord modTransition modNotesTx">
        <pc:chgData name="Rob Sewell" userId="c802df42025d5e1f" providerId="LiveId" clId="{A4D16FB3-D1D7-4553-A28F-F7FF8E3AC8AE}" dt="2017-10-15T08:40:38.591" v="1172" actId="20577"/>
        <pc:sldMkLst>
          <pc:docMk/>
          <pc:sldMk cId="1803068995" sldId="292"/>
        </pc:sldMkLst>
        <pc:spChg chg="add">
          <ac:chgData name="Rob Sewell" userId="c802df42025d5e1f" providerId="LiveId" clId="{A4D16FB3-D1D7-4553-A28F-F7FF8E3AC8AE}" dt="2017-10-15T08:36:45.398" v="882"/>
          <ac:spMkLst>
            <pc:docMk/>
            <pc:sldMk cId="1803068995" sldId="292"/>
            <ac:spMk id="4" creationId="{5BF61447-CBA5-45A4-9802-AF52F328A594}"/>
          </ac:spMkLst>
        </pc:spChg>
      </pc:sldChg>
      <pc:sldChg chg="add del">
        <pc:chgData name="Rob Sewell" userId="c802df42025d5e1f" providerId="LiveId" clId="{A4D16FB3-D1D7-4553-A28F-F7FF8E3AC8AE}" dt="2017-10-14T17:48:25.472" v="145" actId="2696"/>
        <pc:sldMkLst>
          <pc:docMk/>
          <pc:sldMk cId="1951099899" sldId="293"/>
        </pc:sldMkLst>
      </pc:sldChg>
      <pc:sldChg chg="addSp delSp modSp add del modTransition">
        <pc:chgData name="Rob Sewell" userId="c802df42025d5e1f" providerId="LiveId" clId="{A4D16FB3-D1D7-4553-A28F-F7FF8E3AC8AE}" dt="2017-10-14T19:23:42.003" v="580" actId="2696"/>
        <pc:sldMkLst>
          <pc:docMk/>
          <pc:sldMk cId="1957249973" sldId="294"/>
        </pc:sldMkLst>
        <pc:spChg chg="add del mod">
          <ac:chgData name="Rob Sewell" userId="c802df42025d5e1f" providerId="LiveId" clId="{A4D16FB3-D1D7-4553-A28F-F7FF8E3AC8AE}" dt="2017-10-14T17:48:53.858" v="153" actId="255"/>
          <ac:spMkLst>
            <pc:docMk/>
            <pc:sldMk cId="1957249973" sldId="294"/>
            <ac:spMk id="3" creationId="{409DA359-F6FA-4005-AB5F-2A823243FB29}"/>
          </ac:spMkLst>
        </pc:spChg>
        <pc:spChg chg="add del">
          <ac:chgData name="Rob Sewell" userId="c802df42025d5e1f" providerId="LiveId" clId="{A4D16FB3-D1D7-4553-A28F-F7FF8E3AC8AE}" dt="2017-10-14T17:48:52.903" v="151" actId="255"/>
          <ac:spMkLst>
            <pc:docMk/>
            <pc:sldMk cId="1957249973" sldId="294"/>
            <ac:spMk id="4" creationId="{FE53A9AC-46C3-4B87-BBA5-D05B070D3AB7}"/>
          </ac:spMkLst>
        </pc:spChg>
      </pc:sldChg>
      <pc:sldChg chg="add del modTransition">
        <pc:chgData name="Rob Sewell" userId="c802df42025d5e1f" providerId="LiveId" clId="{A4D16FB3-D1D7-4553-A28F-F7FF8E3AC8AE}" dt="2017-10-14T19:23:47.372" v="581" actId="2696"/>
        <pc:sldMkLst>
          <pc:docMk/>
          <pc:sldMk cId="63929284" sldId="295"/>
        </pc:sldMkLst>
      </pc:sldChg>
      <pc:sldChg chg="addSp delSp modSp add modTransition">
        <pc:chgData name="Rob Sewell" userId="c802df42025d5e1f" providerId="LiveId" clId="{A4D16FB3-D1D7-4553-A28F-F7FF8E3AC8AE}" dt="2017-10-15T08:39:05.998" v="912" actId="478"/>
        <pc:sldMkLst>
          <pc:docMk/>
          <pc:sldMk cId="2646172602" sldId="296"/>
        </pc:sldMkLst>
        <pc:spChg chg="add del mod">
          <ac:chgData name="Rob Sewell" userId="c802df42025d5e1f" providerId="LiveId" clId="{A4D16FB3-D1D7-4553-A28F-F7FF8E3AC8AE}" dt="2017-10-15T08:39:05.998" v="912" actId="478"/>
          <ac:spMkLst>
            <pc:docMk/>
            <pc:sldMk cId="2646172602" sldId="296"/>
            <ac:spMk id="4" creationId="{EE50FCBE-1395-4EA2-BE05-B8A59A98C16C}"/>
          </ac:spMkLst>
        </pc:spChg>
        <pc:spChg chg="del mod">
          <ac:chgData name="Rob Sewell" userId="c802df42025d5e1f" providerId="LiveId" clId="{A4D16FB3-D1D7-4553-A28F-F7FF8E3AC8AE}" dt="2017-10-15T08:38:57.443" v="911" actId="478"/>
          <ac:spMkLst>
            <pc:docMk/>
            <pc:sldMk cId="2646172602" sldId="296"/>
            <ac:spMk id="5" creationId="{00000000-0000-0000-0000-000000000000}"/>
          </ac:spMkLst>
        </pc:spChg>
        <pc:spChg chg="add">
          <ac:chgData name="Rob Sewell" userId="c802df42025d5e1f" providerId="LiveId" clId="{A4D16FB3-D1D7-4553-A28F-F7FF8E3AC8AE}" dt="2017-10-15T08:38:52.951" v="909"/>
          <ac:spMkLst>
            <pc:docMk/>
            <pc:sldMk cId="2646172602" sldId="296"/>
            <ac:spMk id="6" creationId="{A41BD307-E636-4C9E-AD6C-4070A3E82F81}"/>
          </ac:spMkLst>
        </pc:spChg>
      </pc:sldChg>
      <pc:sldChg chg="delSp modSp add del modTransition">
        <pc:chgData name="Rob Sewell" userId="c802df42025d5e1f" providerId="LiveId" clId="{A4D16FB3-D1D7-4553-A28F-F7FF8E3AC8AE}" dt="2017-10-14T19:23:23.098" v="578" actId="2696"/>
        <pc:sldMkLst>
          <pc:docMk/>
          <pc:sldMk cId="1462188870" sldId="297"/>
        </pc:sldMkLst>
        <pc:spChg chg="mod">
          <ac:chgData name="Rob Sewell" userId="c802df42025d5e1f" providerId="LiveId" clId="{A4D16FB3-D1D7-4553-A28F-F7FF8E3AC8AE}" dt="2017-10-14T17:47:27.549" v="125" actId="20577"/>
          <ac:spMkLst>
            <pc:docMk/>
            <pc:sldMk cId="1462188870" sldId="297"/>
            <ac:spMk id="3" creationId="{409DA359-F6FA-4005-AB5F-2A823243FB29}"/>
          </ac:spMkLst>
        </pc:spChg>
        <pc:spChg chg="del">
          <ac:chgData name="Rob Sewell" userId="c802df42025d5e1f" providerId="LiveId" clId="{A4D16FB3-D1D7-4553-A28F-F7FF8E3AC8AE}" dt="2017-10-14T17:47:20.531" v="121" actId="478"/>
          <ac:spMkLst>
            <pc:docMk/>
            <pc:sldMk cId="1462188870" sldId="297"/>
            <ac:spMk id="9" creationId="{00000000-0000-0000-0000-000000000000}"/>
          </ac:spMkLst>
        </pc:spChg>
      </pc:sldChg>
      <pc:sldChg chg="add del">
        <pc:chgData name="Rob Sewell" userId="c802df42025d5e1f" providerId="LiveId" clId="{A4D16FB3-D1D7-4553-A28F-F7FF8E3AC8AE}" dt="2017-10-14T17:46:43.100" v="115" actId="255"/>
        <pc:sldMkLst>
          <pc:docMk/>
          <pc:sldMk cId="3731106901" sldId="297"/>
        </pc:sldMkLst>
      </pc:sldChg>
      <pc:sldChg chg="addSp delSp modSp add modTransition modNotesTx">
        <pc:chgData name="Rob Sewell" userId="c802df42025d5e1f" providerId="LiveId" clId="{A4D16FB3-D1D7-4553-A28F-F7FF8E3AC8AE}" dt="2017-10-15T08:42:12.943" v="1460" actId="20577"/>
        <pc:sldMkLst>
          <pc:docMk/>
          <pc:sldMk cId="3632037661" sldId="298"/>
        </pc:sldMkLst>
        <pc:spChg chg="mod">
          <ac:chgData name="Rob Sewell" userId="c802df42025d5e1f" providerId="LiveId" clId="{A4D16FB3-D1D7-4553-A28F-F7FF8E3AC8AE}" dt="2017-10-14T17:47:37.311" v="127" actId="20577"/>
          <ac:spMkLst>
            <pc:docMk/>
            <pc:sldMk cId="3632037661" sldId="298"/>
            <ac:spMk id="3" creationId="{409DA359-F6FA-4005-AB5F-2A823243FB29}"/>
          </ac:spMkLst>
        </pc:spChg>
        <pc:spChg chg="add">
          <ac:chgData name="Rob Sewell" userId="c802df42025d5e1f" providerId="LiveId" clId="{A4D16FB3-D1D7-4553-A28F-F7FF8E3AC8AE}" dt="2017-10-15T08:36:53.078" v="884"/>
          <ac:spMkLst>
            <pc:docMk/>
            <pc:sldMk cId="3632037661" sldId="298"/>
            <ac:spMk id="4" creationId="{915F7D1C-DE6D-4FA0-AD13-DD0D51C1AD40}"/>
          </ac:spMkLst>
        </pc:spChg>
        <pc:spChg chg="del">
          <ac:chgData name="Rob Sewell" userId="c802df42025d5e1f" providerId="LiveId" clId="{A4D16FB3-D1D7-4553-A28F-F7FF8E3AC8AE}" dt="2017-10-14T17:47:32.354" v="126" actId="478"/>
          <ac:spMkLst>
            <pc:docMk/>
            <pc:sldMk cId="3632037661" sldId="298"/>
            <ac:spMk id="9" creationId="{00000000-0000-0000-0000-000000000000}"/>
          </ac:spMkLst>
        </pc:spChg>
      </pc:sldChg>
      <pc:sldChg chg="delSp modSp add del modTransition">
        <pc:chgData name="Rob Sewell" userId="c802df42025d5e1f" providerId="LiveId" clId="{A4D16FB3-D1D7-4553-A28F-F7FF8E3AC8AE}" dt="2017-10-14T19:23:32.350" v="579" actId="2696"/>
        <pc:sldMkLst>
          <pc:docMk/>
          <pc:sldMk cId="3455096179" sldId="299"/>
        </pc:sldMkLst>
        <pc:spChg chg="mod">
          <ac:chgData name="Rob Sewell" userId="c802df42025d5e1f" providerId="LiveId" clId="{A4D16FB3-D1D7-4553-A28F-F7FF8E3AC8AE}" dt="2017-10-14T17:47:52.230" v="141" actId="5793"/>
          <ac:spMkLst>
            <pc:docMk/>
            <pc:sldMk cId="3455096179" sldId="299"/>
            <ac:spMk id="3" creationId="{409DA359-F6FA-4005-AB5F-2A823243FB29}"/>
          </ac:spMkLst>
        </pc:spChg>
        <pc:spChg chg="del">
          <ac:chgData name="Rob Sewell" userId="c802df42025d5e1f" providerId="LiveId" clId="{A4D16FB3-D1D7-4553-A28F-F7FF8E3AC8AE}" dt="2017-10-14T17:47:45.285" v="128" actId="478"/>
          <ac:spMkLst>
            <pc:docMk/>
            <pc:sldMk cId="3455096179" sldId="299"/>
            <ac:spMk id="9" creationId="{00000000-0000-0000-0000-000000000000}"/>
          </ac:spMkLst>
        </pc:spChg>
      </pc:sldChg>
      <pc:sldChg chg="add del">
        <pc:chgData name="Rob Sewell" userId="c802df42025d5e1f" providerId="LiveId" clId="{A4D16FB3-D1D7-4553-A28F-F7FF8E3AC8AE}" dt="2017-10-14T17:48:21.744" v="144" actId="2696"/>
        <pc:sldMkLst>
          <pc:docMk/>
          <pc:sldMk cId="2865535744" sldId="300"/>
        </pc:sldMkLst>
      </pc:sldChg>
      <pc:sldChg chg="addSp add del ord modTransition modNotesTx">
        <pc:chgData name="Rob Sewell" userId="c802df42025d5e1f" providerId="LiveId" clId="{A4D16FB3-D1D7-4553-A28F-F7FF8E3AC8AE}" dt="2017-10-15T08:42:53.746" v="1595" actId="20577"/>
        <pc:sldMkLst>
          <pc:docMk/>
          <pc:sldMk cId="246199191" sldId="301"/>
        </pc:sldMkLst>
        <pc:spChg chg="add">
          <ac:chgData name="Rob Sewell" userId="c802df42025d5e1f" providerId="LiveId" clId="{A4D16FB3-D1D7-4553-A28F-F7FF8E3AC8AE}" dt="2017-10-15T08:36:55.862" v="885"/>
          <ac:spMkLst>
            <pc:docMk/>
            <pc:sldMk cId="246199191" sldId="301"/>
            <ac:spMk id="5" creationId="{36B5F061-513C-4616-8B0A-CF8751F68D78}"/>
          </ac:spMkLst>
        </pc:spChg>
      </pc:sldChg>
      <pc:sldChg chg="addSp modSp add modTransition modNotesTx">
        <pc:chgData name="Rob Sewell" userId="c802df42025d5e1f" providerId="LiveId" clId="{A4D16FB3-D1D7-4553-A28F-F7FF8E3AC8AE}" dt="2017-10-15T08:41:21.689" v="1272" actId="20577"/>
        <pc:sldMkLst>
          <pc:docMk/>
          <pc:sldMk cId="3962528089" sldId="302"/>
        </pc:sldMkLst>
        <pc:spChg chg="mod">
          <ac:chgData name="Rob Sewell" userId="c802df42025d5e1f" providerId="LiveId" clId="{A4D16FB3-D1D7-4553-A28F-F7FF8E3AC8AE}" dt="2017-10-15T08:41:21.689" v="1272" actId="20577"/>
          <ac:spMkLst>
            <pc:docMk/>
            <pc:sldMk cId="3962528089" sldId="302"/>
            <ac:spMk id="3" creationId="{409DA359-F6FA-4005-AB5F-2A823243FB29}"/>
          </ac:spMkLst>
        </pc:spChg>
        <pc:spChg chg="add">
          <ac:chgData name="Rob Sewell" userId="c802df42025d5e1f" providerId="LiveId" clId="{A4D16FB3-D1D7-4553-A28F-F7FF8E3AC8AE}" dt="2017-10-15T08:36:50.227" v="883"/>
          <ac:spMkLst>
            <pc:docMk/>
            <pc:sldMk cId="3962528089" sldId="302"/>
            <ac:spMk id="4" creationId="{4E8571E7-0E5F-4BEC-9D45-446BBF664D86}"/>
          </ac:spMkLst>
        </pc:spChg>
      </pc:sldChg>
      <pc:sldChg chg="addSp delSp modSp add modTransition modNotesTx">
        <pc:chgData name="Rob Sewell" userId="c802df42025d5e1f" providerId="LiveId" clId="{A4D16FB3-D1D7-4553-A28F-F7FF8E3AC8AE}" dt="2017-10-15T08:43:40.687" v="1732" actId="20577"/>
        <pc:sldMkLst>
          <pc:docMk/>
          <pc:sldMk cId="2482135431" sldId="303"/>
        </pc:sldMkLst>
        <pc:spChg chg="mod">
          <ac:chgData name="Rob Sewell" userId="c802df42025d5e1f" providerId="LiveId" clId="{A4D16FB3-D1D7-4553-A28F-F7FF8E3AC8AE}" dt="2017-10-14T17:56:07.531" v="190" actId="1076"/>
          <ac:spMkLst>
            <pc:docMk/>
            <pc:sldMk cId="2482135431" sldId="303"/>
            <ac:spMk id="2" creationId="{00000000-0000-0000-0000-000000000000}"/>
          </ac:spMkLst>
        </pc:spChg>
        <pc:spChg chg="del">
          <ac:chgData name="Rob Sewell" userId="c802df42025d5e1f" providerId="LiveId" clId="{A4D16FB3-D1D7-4553-A28F-F7FF8E3AC8AE}" dt="2017-10-14T17:55:02.484" v="187" actId="478"/>
          <ac:spMkLst>
            <pc:docMk/>
            <pc:sldMk cId="2482135431" sldId="303"/>
            <ac:spMk id="3" creationId="{409DA359-F6FA-4005-AB5F-2A823243FB29}"/>
          </ac:spMkLst>
        </pc:spChg>
        <pc:spChg chg="add">
          <ac:chgData name="Rob Sewell" userId="c802df42025d5e1f" providerId="LiveId" clId="{A4D16FB3-D1D7-4553-A28F-F7FF8E3AC8AE}" dt="2017-10-15T08:36:59.498" v="886"/>
          <ac:spMkLst>
            <pc:docMk/>
            <pc:sldMk cId="2482135431" sldId="303"/>
            <ac:spMk id="5" creationId="{E2803EE6-AF75-482B-8D16-419E7EF9E8A2}"/>
          </ac:spMkLst>
        </pc:spChg>
        <pc:picChg chg="add mod">
          <ac:chgData name="Rob Sewell" userId="c802df42025d5e1f" providerId="LiveId" clId="{A4D16FB3-D1D7-4553-A28F-F7FF8E3AC8AE}" dt="2017-10-15T08:37:09.722" v="888" actId="1076"/>
          <ac:picMkLst>
            <pc:docMk/>
            <pc:sldMk cId="2482135431" sldId="303"/>
            <ac:picMk id="4" creationId="{C635CDA0-C178-46FA-BA4E-CA4C69D48DAE}"/>
          </ac:picMkLst>
        </pc:picChg>
      </pc:sldChg>
      <pc:sldChg chg="addSp delSp modSp add modTransition modNotesTx">
        <pc:chgData name="Rob Sewell" userId="c802df42025d5e1f" providerId="LiveId" clId="{A4D16FB3-D1D7-4553-A28F-F7FF8E3AC8AE}" dt="2017-10-15T08:44:11.199" v="1835" actId="20577"/>
        <pc:sldMkLst>
          <pc:docMk/>
          <pc:sldMk cId="2859812556" sldId="304"/>
        </pc:sldMkLst>
        <pc:spChg chg="add">
          <ac:chgData name="Rob Sewell" userId="c802df42025d5e1f" providerId="LiveId" clId="{A4D16FB3-D1D7-4553-A28F-F7FF8E3AC8AE}" dt="2017-10-15T08:37:14.216" v="889"/>
          <ac:spMkLst>
            <pc:docMk/>
            <pc:sldMk cId="2859812556" sldId="304"/>
            <ac:spMk id="4" creationId="{43F586A5-E110-406D-891F-0F3E09194C9B}"/>
          </ac:spMkLst>
        </pc:spChg>
        <pc:picChg chg="add mod">
          <ac:chgData name="Rob Sewell" userId="c802df42025d5e1f" providerId="LiveId" clId="{A4D16FB3-D1D7-4553-A28F-F7FF8E3AC8AE}" dt="2017-10-15T08:37:19.208" v="890" actId="14100"/>
          <ac:picMkLst>
            <pc:docMk/>
            <pc:sldMk cId="2859812556" sldId="304"/>
            <ac:picMk id="3" creationId="{96ABF656-9861-4589-A42D-2E22178654ED}"/>
          </ac:picMkLst>
        </pc:picChg>
        <pc:picChg chg="del">
          <ac:chgData name="Rob Sewell" userId="c802df42025d5e1f" providerId="LiveId" clId="{A4D16FB3-D1D7-4553-A28F-F7FF8E3AC8AE}" dt="2017-10-14T17:59:41.755" v="193" actId="478"/>
          <ac:picMkLst>
            <pc:docMk/>
            <pc:sldMk cId="2859812556" sldId="304"/>
            <ac:picMk id="4" creationId="{C635CDA0-C178-46FA-BA4E-CA4C69D48DAE}"/>
          </ac:picMkLst>
        </pc:picChg>
      </pc:sldChg>
      <pc:sldChg chg="addSp delSp modSp add modTransition modAnim modNotesTx">
        <pc:chgData name="Rob Sewell" userId="c802df42025d5e1f" providerId="LiveId" clId="{A4D16FB3-D1D7-4553-A28F-F7FF8E3AC8AE}" dt="2017-10-15T08:44:24.687" v="1865" actId="20577"/>
        <pc:sldMkLst>
          <pc:docMk/>
          <pc:sldMk cId="1931317264" sldId="305"/>
        </pc:sldMkLst>
        <pc:spChg chg="add">
          <ac:chgData name="Rob Sewell" userId="c802df42025d5e1f" providerId="LiveId" clId="{A4D16FB3-D1D7-4553-A28F-F7FF8E3AC8AE}" dt="2017-10-15T08:37:24.298" v="891"/>
          <ac:spMkLst>
            <pc:docMk/>
            <pc:sldMk cId="1931317264" sldId="305"/>
            <ac:spMk id="4" creationId="{F0377180-72F7-4F84-B980-7D48831FCDC4}"/>
          </ac:spMkLst>
        </pc:spChg>
        <pc:graphicFrameChg chg="add del mod modGraphic">
          <ac:chgData name="Rob Sewell" userId="c802df42025d5e1f" providerId="LiveId" clId="{A4D16FB3-D1D7-4553-A28F-F7FF8E3AC8AE}" dt="2017-10-14T18:07:32.720" v="199" actId="478"/>
          <ac:graphicFrameMkLst>
            <pc:docMk/>
            <pc:sldMk cId="1931317264" sldId="305"/>
            <ac:graphicFrameMk id="5" creationId="{8260D7D3-788F-4BC6-9868-90255224C73A}"/>
          </ac:graphicFrameMkLst>
        </pc:graphicFrameChg>
        <pc:picChg chg="del">
          <ac:chgData name="Rob Sewell" userId="c802df42025d5e1f" providerId="LiveId" clId="{A4D16FB3-D1D7-4553-A28F-F7FF8E3AC8AE}" dt="2017-10-14T18:07:34.519" v="200" actId="478"/>
          <ac:picMkLst>
            <pc:docMk/>
            <pc:sldMk cId="1931317264" sldId="305"/>
            <ac:picMk id="3" creationId="{96ABF656-9861-4589-A42D-2E22178654ED}"/>
          </ac:picMkLst>
        </pc:picChg>
        <pc:picChg chg="add mod">
          <ac:chgData name="Rob Sewell" userId="c802df42025d5e1f" providerId="LiveId" clId="{A4D16FB3-D1D7-4553-A28F-F7FF8E3AC8AE}" dt="2017-10-15T08:37:37.033" v="893" actId="14100"/>
          <ac:picMkLst>
            <pc:docMk/>
            <pc:sldMk cId="1931317264" sldId="305"/>
            <ac:picMk id="6" creationId="{5278D6B1-D140-460F-9008-6262CE5183F8}"/>
          </ac:picMkLst>
        </pc:picChg>
      </pc:sldChg>
      <pc:sldChg chg="addSp delSp modSp add modTransition delAnim">
        <pc:chgData name="Rob Sewell" userId="c802df42025d5e1f" providerId="LiveId" clId="{A4D16FB3-D1D7-4553-A28F-F7FF8E3AC8AE}" dt="2017-10-15T08:37:44.068" v="895" actId="1076"/>
        <pc:sldMkLst>
          <pc:docMk/>
          <pc:sldMk cId="1286172757" sldId="306"/>
        </pc:sldMkLst>
        <pc:spChg chg="mod">
          <ac:chgData name="Rob Sewell" userId="c802df42025d5e1f" providerId="LiveId" clId="{A4D16FB3-D1D7-4553-A28F-F7FF8E3AC8AE}" dt="2017-10-14T18:17:59.738" v="262" actId="20577"/>
          <ac:spMkLst>
            <pc:docMk/>
            <pc:sldMk cId="1286172757" sldId="306"/>
            <ac:spMk id="2" creationId="{00000000-0000-0000-0000-000000000000}"/>
          </ac:spMkLst>
        </pc:spChg>
        <pc:spChg chg="add mod">
          <ac:chgData name="Rob Sewell" userId="c802df42025d5e1f" providerId="LiveId" clId="{A4D16FB3-D1D7-4553-A28F-F7FF8E3AC8AE}" dt="2017-10-14T18:39:20.520" v="338" actId="5793"/>
          <ac:spMkLst>
            <pc:docMk/>
            <pc:sldMk cId="1286172757" sldId="306"/>
            <ac:spMk id="3" creationId="{E1CACE65-59FF-406A-BA92-6BA401BBBA2E}"/>
          </ac:spMkLst>
        </pc:spChg>
        <pc:spChg chg="add del mod">
          <ac:chgData name="Rob Sewell" userId="c802df42025d5e1f" providerId="LiveId" clId="{A4D16FB3-D1D7-4553-A28F-F7FF8E3AC8AE}" dt="2017-10-14T18:37:42.801" v="306" actId="478"/>
          <ac:spMkLst>
            <pc:docMk/>
            <pc:sldMk cId="1286172757" sldId="306"/>
            <ac:spMk id="4" creationId="{916A61D8-60EA-4D05-B3C4-A5594E0DA854}"/>
          </ac:spMkLst>
        </pc:spChg>
        <pc:spChg chg="add mod">
          <ac:chgData name="Rob Sewell" userId="c802df42025d5e1f" providerId="LiveId" clId="{A4D16FB3-D1D7-4553-A28F-F7FF8E3AC8AE}" dt="2017-10-14T18:41:04.979" v="356" actId="1076"/>
          <ac:spMkLst>
            <pc:docMk/>
            <pc:sldMk cId="1286172757" sldId="306"/>
            <ac:spMk id="5" creationId="{6D496D8D-3D7E-4B67-82AA-D30312103463}"/>
          </ac:spMkLst>
        </pc:spChg>
        <pc:spChg chg="add mod">
          <ac:chgData name="Rob Sewell" userId="c802df42025d5e1f" providerId="LiveId" clId="{A4D16FB3-D1D7-4553-A28F-F7FF8E3AC8AE}" dt="2017-10-15T08:37:44.068" v="895" actId="1076"/>
          <ac:spMkLst>
            <pc:docMk/>
            <pc:sldMk cId="1286172757" sldId="306"/>
            <ac:spMk id="6" creationId="{0305123B-B53F-4C63-98BE-FD553D760DB7}"/>
          </ac:spMkLst>
        </pc:spChg>
        <pc:spChg chg="add">
          <ac:chgData name="Rob Sewell" userId="c802df42025d5e1f" providerId="LiveId" clId="{A4D16FB3-D1D7-4553-A28F-F7FF8E3AC8AE}" dt="2017-10-15T08:37:42.886" v="894"/>
          <ac:spMkLst>
            <pc:docMk/>
            <pc:sldMk cId="1286172757" sldId="306"/>
            <ac:spMk id="7" creationId="{C03595FB-95A9-468C-B992-A2C101A40C75}"/>
          </ac:spMkLst>
        </pc:spChg>
        <pc:picChg chg="del">
          <ac:chgData name="Rob Sewell" userId="c802df42025d5e1f" providerId="LiveId" clId="{A4D16FB3-D1D7-4553-A28F-F7FF8E3AC8AE}" dt="2017-10-14T18:09:00.100" v="207" actId="478"/>
          <ac:picMkLst>
            <pc:docMk/>
            <pc:sldMk cId="1286172757" sldId="306"/>
            <ac:picMk id="6" creationId="{5278D6B1-D140-460F-9008-6262CE5183F8}"/>
          </ac:picMkLst>
        </pc:picChg>
      </pc:sldChg>
      <pc:sldChg chg="addSp delSp modSp add modTransition delAnim modAnim modNotesTx">
        <pc:chgData name="Rob Sewell" userId="c802df42025d5e1f" providerId="LiveId" clId="{A4D16FB3-D1D7-4553-A28F-F7FF8E3AC8AE}" dt="2017-10-15T08:45:02.351" v="1970" actId="20577"/>
        <pc:sldMkLst>
          <pc:docMk/>
          <pc:sldMk cId="2669392433" sldId="307"/>
        </pc:sldMkLst>
        <pc:spChg chg="mod">
          <ac:chgData name="Rob Sewell" userId="c802df42025d5e1f" providerId="LiveId" clId="{A4D16FB3-D1D7-4553-A28F-F7FF8E3AC8AE}" dt="2017-10-14T18:54:01.033" v="363" actId="20577"/>
          <ac:spMkLst>
            <pc:docMk/>
            <pc:sldMk cId="2669392433" sldId="307"/>
            <ac:spMk id="2" creationId="{00000000-0000-0000-0000-000000000000}"/>
          </ac:spMkLst>
        </pc:spChg>
        <pc:spChg chg="add del">
          <ac:chgData name="Rob Sewell" userId="c802df42025d5e1f" providerId="LiveId" clId="{A4D16FB3-D1D7-4553-A28F-F7FF8E3AC8AE}" dt="2017-10-14T19:15:39.784" v="370" actId="20577"/>
          <ac:spMkLst>
            <pc:docMk/>
            <pc:sldMk cId="2669392433" sldId="307"/>
            <ac:spMk id="4" creationId="{D0A74B65-3144-43E2-8A8F-5074F1A02DA2}"/>
          </ac:spMkLst>
        </pc:spChg>
        <pc:spChg chg="add">
          <ac:chgData name="Rob Sewell" userId="c802df42025d5e1f" providerId="LiveId" clId="{A4D16FB3-D1D7-4553-A28F-F7FF8E3AC8AE}" dt="2017-10-15T08:37:46.795" v="896"/>
          <ac:spMkLst>
            <pc:docMk/>
            <pc:sldMk cId="2669392433" sldId="307"/>
            <ac:spMk id="4" creationId="{5B271F40-ED1C-4BC2-B59B-FA1BFB13A84B}"/>
          </ac:spMkLst>
        </pc:spChg>
        <pc:spChg chg="add del">
          <ac:chgData name="Rob Sewell" userId="c802df42025d5e1f" providerId="LiveId" clId="{A4D16FB3-D1D7-4553-A28F-F7FF8E3AC8AE}" dt="2017-10-14T19:15:43.745" v="372" actId="20577"/>
          <ac:spMkLst>
            <pc:docMk/>
            <pc:sldMk cId="2669392433" sldId="307"/>
            <ac:spMk id="5" creationId="{D7761F03-6183-4A95-B96B-EA337DA73F82}"/>
          </ac:spMkLst>
        </pc:spChg>
        <pc:picChg chg="add mod">
          <ac:chgData name="Rob Sewell" userId="c802df42025d5e1f" providerId="LiveId" clId="{A4D16FB3-D1D7-4553-A28F-F7FF8E3AC8AE}" dt="2017-10-14T19:11:02.593" v="367" actId="1076"/>
          <ac:picMkLst>
            <pc:docMk/>
            <pc:sldMk cId="2669392433" sldId="307"/>
            <ac:picMk id="3" creationId="{12EA6C94-7CE0-4C29-8A41-247C1A1FE5D2}"/>
          </ac:picMkLst>
        </pc:picChg>
        <pc:picChg chg="del">
          <ac:chgData name="Rob Sewell" userId="c802df42025d5e1f" providerId="LiveId" clId="{A4D16FB3-D1D7-4553-A28F-F7FF8E3AC8AE}" dt="2017-10-14T18:53:56.871" v="360" actId="478"/>
          <ac:picMkLst>
            <pc:docMk/>
            <pc:sldMk cId="2669392433" sldId="307"/>
            <ac:picMk id="6" creationId="{5278D6B1-D140-460F-9008-6262CE5183F8}"/>
          </ac:picMkLst>
        </pc:picChg>
      </pc:sldChg>
      <pc:sldChg chg="add del">
        <pc:chgData name="Rob Sewell" userId="c802df42025d5e1f" providerId="LiveId" clId="{A4D16FB3-D1D7-4553-A28F-F7FF8E3AC8AE}" dt="2017-10-14T18:53:47.185" v="358" actId="20577"/>
        <pc:sldMkLst>
          <pc:docMk/>
          <pc:sldMk cId="2954880338" sldId="307"/>
        </pc:sldMkLst>
      </pc:sldChg>
      <pc:sldChg chg="addSp delSp modSp add modTransition delAnim modAnim modNotesTx">
        <pc:chgData name="Rob Sewell" userId="c802df42025d5e1f" providerId="LiveId" clId="{A4D16FB3-D1D7-4553-A28F-F7FF8E3AC8AE}" dt="2017-10-15T08:45:22.624" v="2029" actId="20577"/>
        <pc:sldMkLst>
          <pc:docMk/>
          <pc:sldMk cId="908617491" sldId="308"/>
        </pc:sldMkLst>
        <pc:spChg chg="mod">
          <ac:chgData name="Rob Sewell" userId="c802df42025d5e1f" providerId="LiveId" clId="{A4D16FB3-D1D7-4553-A28F-F7FF8E3AC8AE}" dt="2017-10-14T19:15:56.275" v="383" actId="20577"/>
          <ac:spMkLst>
            <pc:docMk/>
            <pc:sldMk cId="908617491" sldId="308"/>
            <ac:spMk id="2" creationId="{00000000-0000-0000-0000-000000000000}"/>
          </ac:spMkLst>
        </pc:spChg>
        <pc:spChg chg="add del mod">
          <ac:chgData name="Rob Sewell" userId="c802df42025d5e1f" providerId="LiveId" clId="{A4D16FB3-D1D7-4553-A28F-F7FF8E3AC8AE}" dt="2017-10-14T19:16:51.586" v="399" actId="20577"/>
          <ac:spMkLst>
            <pc:docMk/>
            <pc:sldMk cId="908617491" sldId="308"/>
            <ac:spMk id="4" creationId="{36E15EFC-3BF3-47BD-B185-A9C0C95E6F90}"/>
          </ac:spMkLst>
        </pc:spChg>
        <pc:spChg chg="add del mod">
          <ac:chgData name="Rob Sewell" userId="c802df42025d5e1f" providerId="LiveId" clId="{A4D16FB3-D1D7-4553-A28F-F7FF8E3AC8AE}" dt="2017-10-15T08:18:10.345" v="671" actId="478"/>
          <ac:spMkLst>
            <pc:docMk/>
            <pc:sldMk cId="908617491" sldId="308"/>
            <ac:spMk id="5" creationId="{95FC9344-149E-438E-995C-BDB7F94D6727}"/>
          </ac:spMkLst>
        </pc:spChg>
        <pc:spChg chg="add">
          <ac:chgData name="Rob Sewell" userId="c802df42025d5e1f" providerId="LiveId" clId="{A4D16FB3-D1D7-4553-A28F-F7FF8E3AC8AE}" dt="2017-10-15T08:37:51.445" v="897"/>
          <ac:spMkLst>
            <pc:docMk/>
            <pc:sldMk cId="908617491" sldId="308"/>
            <ac:spMk id="6" creationId="{8B15852D-1053-40D9-8567-66849B8EB933}"/>
          </ac:spMkLst>
        </pc:spChg>
        <pc:picChg chg="del">
          <ac:chgData name="Rob Sewell" userId="c802df42025d5e1f" providerId="LiveId" clId="{A4D16FB3-D1D7-4553-A28F-F7FF8E3AC8AE}" dt="2017-10-14T19:15:50.164" v="374" actId="478"/>
          <ac:picMkLst>
            <pc:docMk/>
            <pc:sldMk cId="908617491" sldId="308"/>
            <ac:picMk id="3" creationId="{12EA6C94-7CE0-4C29-8A41-247C1A1FE5D2}"/>
          </ac:picMkLst>
        </pc:picChg>
        <pc:picChg chg="add mod">
          <ac:chgData name="Rob Sewell" userId="c802df42025d5e1f" providerId="LiveId" clId="{A4D16FB3-D1D7-4553-A28F-F7FF8E3AC8AE}" dt="2017-10-15T08:38:08.090" v="900" actId="14100"/>
          <ac:picMkLst>
            <pc:docMk/>
            <pc:sldMk cId="908617491" sldId="308"/>
            <ac:picMk id="3" creationId="{CE093CFF-992C-4D80-9966-8AD146DF25F0}"/>
          </ac:picMkLst>
        </pc:picChg>
      </pc:sldChg>
      <pc:sldChg chg="addSp delSp modSp add modTransition modNotesTx">
        <pc:chgData name="Rob Sewell" userId="c802df42025d5e1f" providerId="LiveId" clId="{A4D16FB3-D1D7-4553-A28F-F7FF8E3AC8AE}" dt="2017-10-15T08:45:54.143" v="2141" actId="20577"/>
        <pc:sldMkLst>
          <pc:docMk/>
          <pc:sldMk cId="8484251" sldId="309"/>
        </pc:sldMkLst>
        <pc:spChg chg="mod">
          <ac:chgData name="Rob Sewell" userId="c802df42025d5e1f" providerId="LiveId" clId="{A4D16FB3-D1D7-4553-A28F-F7FF8E3AC8AE}" dt="2017-10-15T08:20:41.525" v="690" actId="1076"/>
          <ac:spMkLst>
            <pc:docMk/>
            <pc:sldMk cId="8484251" sldId="309"/>
            <ac:spMk id="2" creationId="{00000000-0000-0000-0000-000000000000}"/>
          </ac:spMkLst>
        </pc:spChg>
        <pc:spChg chg="del mod">
          <ac:chgData name="Rob Sewell" userId="c802df42025d5e1f" providerId="LiveId" clId="{A4D16FB3-D1D7-4553-A28F-F7FF8E3AC8AE}" dt="2017-10-15T08:19:11.741" v="678" actId="478"/>
          <ac:spMkLst>
            <pc:docMk/>
            <pc:sldMk cId="8484251" sldId="309"/>
            <ac:spMk id="5" creationId="{95FC9344-149E-438E-995C-BDB7F94D6727}"/>
          </ac:spMkLst>
        </pc:spChg>
        <pc:spChg chg="add">
          <ac:chgData name="Rob Sewell" userId="c802df42025d5e1f" providerId="LiveId" clId="{A4D16FB3-D1D7-4553-A28F-F7FF8E3AC8AE}" dt="2017-10-15T08:38:13.797" v="901"/>
          <ac:spMkLst>
            <pc:docMk/>
            <pc:sldMk cId="8484251" sldId="309"/>
            <ac:spMk id="7" creationId="{B3F4ABF8-9ECF-4F72-89AE-162DCB46D1A6}"/>
          </ac:spMkLst>
        </pc:spChg>
        <pc:graphicFrameChg chg="add del mod">
          <ac:chgData name="Rob Sewell" userId="c802df42025d5e1f" providerId="LiveId" clId="{A4D16FB3-D1D7-4553-A28F-F7FF8E3AC8AE}" dt="2017-10-15T08:19:21.565" v="681" actId="478"/>
          <ac:graphicFrameMkLst>
            <pc:docMk/>
            <pc:sldMk cId="8484251" sldId="309"/>
            <ac:graphicFrameMk id="3" creationId="{1A908867-5E67-495A-9567-6E0E0379CE4A}"/>
          </ac:graphicFrameMkLst>
        </pc:graphicFrameChg>
        <pc:graphicFrameChg chg="add del mod">
          <ac:chgData name="Rob Sewell" userId="c802df42025d5e1f" providerId="LiveId" clId="{A4D16FB3-D1D7-4553-A28F-F7FF8E3AC8AE}" dt="2017-10-15T08:19:44.959" v="684"/>
          <ac:graphicFrameMkLst>
            <pc:docMk/>
            <pc:sldMk cId="8484251" sldId="309"/>
            <ac:graphicFrameMk id="4" creationId="{954D2341-61AD-47D3-BFE9-CF0A86C304EC}"/>
          </ac:graphicFrameMkLst>
        </pc:graphicFrameChg>
        <pc:picChg chg="add mod">
          <ac:chgData name="Rob Sewell" userId="c802df42025d5e1f" providerId="LiveId" clId="{A4D16FB3-D1D7-4553-A28F-F7FF8E3AC8AE}" dt="2017-10-15T08:38:17.295" v="902" actId="14100"/>
          <ac:picMkLst>
            <pc:docMk/>
            <pc:sldMk cId="8484251" sldId="309"/>
            <ac:picMk id="6" creationId="{8924F3A7-DD3C-4F09-B5A4-E2C938DF5B8A}"/>
          </ac:picMkLst>
        </pc:picChg>
      </pc:sldChg>
      <pc:sldChg chg="addSp delSp modSp add modTransition modNotesTx">
        <pc:chgData name="Rob Sewell" userId="c802df42025d5e1f" providerId="LiveId" clId="{A4D16FB3-D1D7-4553-A28F-F7FF8E3AC8AE}" dt="2017-10-15T08:48:22.089" v="2497" actId="313"/>
        <pc:sldMkLst>
          <pc:docMk/>
          <pc:sldMk cId="2795221367" sldId="310"/>
        </pc:sldMkLst>
        <pc:spChg chg="mod">
          <ac:chgData name="Rob Sewell" userId="c802df42025d5e1f" providerId="LiveId" clId="{A4D16FB3-D1D7-4553-A28F-F7FF8E3AC8AE}" dt="2017-10-14T19:18:20.267" v="484" actId="20577"/>
          <ac:spMkLst>
            <pc:docMk/>
            <pc:sldMk cId="2795221367" sldId="310"/>
            <ac:spMk id="2" creationId="{00000000-0000-0000-0000-000000000000}"/>
          </ac:spMkLst>
        </pc:spChg>
        <pc:spChg chg="del mod">
          <ac:chgData name="Rob Sewell" userId="c802df42025d5e1f" providerId="LiveId" clId="{A4D16FB3-D1D7-4553-A28F-F7FF8E3AC8AE}" dt="2017-10-15T08:22:18.462" v="706" actId="478"/>
          <ac:spMkLst>
            <pc:docMk/>
            <pc:sldMk cId="2795221367" sldId="310"/>
            <ac:spMk id="5" creationId="{95FC9344-149E-438E-995C-BDB7F94D6727}"/>
          </ac:spMkLst>
        </pc:spChg>
        <pc:spChg chg="add">
          <ac:chgData name="Rob Sewell" userId="c802df42025d5e1f" providerId="LiveId" clId="{A4D16FB3-D1D7-4553-A28F-F7FF8E3AC8AE}" dt="2017-10-15T08:38:25.125" v="904"/>
          <ac:spMkLst>
            <pc:docMk/>
            <pc:sldMk cId="2795221367" sldId="310"/>
            <ac:spMk id="6" creationId="{63A2B2AF-C24C-4CC8-8D1D-52E72E24EE11}"/>
          </ac:spMkLst>
        </pc:spChg>
        <pc:picChg chg="add mod">
          <ac:chgData name="Rob Sewell" userId="c802df42025d5e1f" providerId="LiveId" clId="{A4D16FB3-D1D7-4553-A28F-F7FF8E3AC8AE}" dt="2017-10-15T08:22:27.767" v="709" actId="14100"/>
          <ac:picMkLst>
            <pc:docMk/>
            <pc:sldMk cId="2795221367" sldId="310"/>
            <ac:picMk id="3" creationId="{BA7EA796-CCEC-4222-BB7A-E8DB097D99DC}"/>
          </ac:picMkLst>
        </pc:picChg>
      </pc:sldChg>
      <pc:sldChg chg="addSp delSp modSp add modTransition modNotesTx">
        <pc:chgData name="Rob Sewell" userId="c802df42025d5e1f" providerId="LiveId" clId="{A4D16FB3-D1D7-4553-A28F-F7FF8E3AC8AE}" dt="2017-10-15T08:49:15.295" v="2696" actId="20577"/>
        <pc:sldMkLst>
          <pc:docMk/>
          <pc:sldMk cId="3013581541" sldId="311"/>
        </pc:sldMkLst>
        <pc:spChg chg="mod">
          <ac:chgData name="Rob Sewell" userId="c802df42025d5e1f" providerId="LiveId" clId="{A4D16FB3-D1D7-4553-A28F-F7FF8E3AC8AE}" dt="2017-10-14T19:18:55.095" v="511" actId="20577"/>
          <ac:spMkLst>
            <pc:docMk/>
            <pc:sldMk cId="3013581541" sldId="311"/>
            <ac:spMk id="2" creationId="{00000000-0000-0000-0000-000000000000}"/>
          </ac:spMkLst>
        </pc:spChg>
        <pc:spChg chg="del mod">
          <ac:chgData name="Rob Sewell" userId="c802df42025d5e1f" providerId="LiveId" clId="{A4D16FB3-D1D7-4553-A28F-F7FF8E3AC8AE}" dt="2017-10-15T08:24:35.934" v="726" actId="478"/>
          <ac:spMkLst>
            <pc:docMk/>
            <pc:sldMk cId="3013581541" sldId="311"/>
            <ac:spMk id="5" creationId="{95FC9344-149E-438E-995C-BDB7F94D6727}"/>
          </ac:spMkLst>
        </pc:spChg>
        <pc:spChg chg="add">
          <ac:chgData name="Rob Sewell" userId="c802df42025d5e1f" providerId="LiveId" clId="{A4D16FB3-D1D7-4553-A28F-F7FF8E3AC8AE}" dt="2017-10-15T08:38:34.169" v="906"/>
          <ac:spMkLst>
            <pc:docMk/>
            <pc:sldMk cId="3013581541" sldId="311"/>
            <ac:spMk id="6" creationId="{62497076-6004-431C-B283-0A9DA96E9D9C}"/>
          </ac:spMkLst>
        </pc:spChg>
        <pc:picChg chg="add mod">
          <ac:chgData name="Rob Sewell" userId="c802df42025d5e1f" providerId="LiveId" clId="{A4D16FB3-D1D7-4553-A28F-F7FF8E3AC8AE}" dt="2017-10-15T08:24:47.973" v="731" actId="1076"/>
          <ac:picMkLst>
            <pc:docMk/>
            <pc:sldMk cId="3013581541" sldId="311"/>
            <ac:picMk id="3" creationId="{AFA51B0F-012E-4577-9A54-15CDBDD5B690}"/>
          </ac:picMkLst>
        </pc:picChg>
      </pc:sldChg>
      <pc:sldChg chg="addSp delSp modSp add modTransition modNotesTx">
        <pc:chgData name="Rob Sewell" userId="c802df42025d5e1f" providerId="LiveId" clId="{A4D16FB3-D1D7-4553-A28F-F7FF8E3AC8AE}" dt="2017-10-15T08:49:38.623" v="2771" actId="20577"/>
        <pc:sldMkLst>
          <pc:docMk/>
          <pc:sldMk cId="617952643" sldId="312"/>
        </pc:sldMkLst>
        <pc:spChg chg="mod">
          <ac:chgData name="Rob Sewell" userId="c802df42025d5e1f" providerId="LiveId" clId="{A4D16FB3-D1D7-4553-A28F-F7FF8E3AC8AE}" dt="2017-10-14T19:19:31.995" v="559" actId="20577"/>
          <ac:spMkLst>
            <pc:docMk/>
            <pc:sldMk cId="617952643" sldId="312"/>
            <ac:spMk id="2" creationId="{00000000-0000-0000-0000-000000000000}"/>
          </ac:spMkLst>
        </pc:spChg>
        <pc:spChg chg="del">
          <ac:chgData name="Rob Sewell" userId="c802df42025d5e1f" providerId="LiveId" clId="{A4D16FB3-D1D7-4553-A28F-F7FF8E3AC8AE}" dt="2017-10-15T08:25:04.446" v="732" actId="478"/>
          <ac:spMkLst>
            <pc:docMk/>
            <pc:sldMk cId="617952643" sldId="312"/>
            <ac:spMk id="5" creationId="{95FC9344-149E-438E-995C-BDB7F94D6727}"/>
          </ac:spMkLst>
        </pc:spChg>
        <pc:spChg chg="add">
          <ac:chgData name="Rob Sewell" userId="c802df42025d5e1f" providerId="LiveId" clId="{A4D16FB3-D1D7-4553-A28F-F7FF8E3AC8AE}" dt="2017-10-15T08:38:38.021" v="907"/>
          <ac:spMkLst>
            <pc:docMk/>
            <pc:sldMk cId="617952643" sldId="312"/>
            <ac:spMk id="6" creationId="{461C390E-C557-4219-8AC6-F89F218A7878}"/>
          </ac:spMkLst>
        </pc:spChg>
        <pc:picChg chg="add mod">
          <ac:chgData name="Rob Sewell" userId="c802df42025d5e1f" providerId="LiveId" clId="{A4D16FB3-D1D7-4553-A28F-F7FF8E3AC8AE}" dt="2017-10-15T08:38:44.111" v="908" actId="14100"/>
          <ac:picMkLst>
            <pc:docMk/>
            <pc:sldMk cId="617952643" sldId="312"/>
            <ac:picMk id="3" creationId="{97202307-EA3B-4FDD-BE14-3C99F3BC76C1}"/>
          </ac:picMkLst>
        </pc:picChg>
      </pc:sldChg>
      <pc:sldChg chg="addSp delSp modSp add modTransition modNotesTx">
        <pc:chgData name="Rob Sewell" userId="c802df42025d5e1f" providerId="LiveId" clId="{A4D16FB3-D1D7-4553-A28F-F7FF8E3AC8AE}" dt="2017-10-15T08:46:26.303" v="2216" actId="20577"/>
        <pc:sldMkLst>
          <pc:docMk/>
          <pc:sldMk cId="3994949221" sldId="313"/>
        </pc:sldMkLst>
        <pc:spChg chg="del mod">
          <ac:chgData name="Rob Sewell" userId="c802df42025d5e1f" providerId="LiveId" clId="{A4D16FB3-D1D7-4553-A28F-F7FF8E3AC8AE}" dt="2017-10-15T08:21:06.486" v="695" actId="478"/>
          <ac:spMkLst>
            <pc:docMk/>
            <pc:sldMk cId="3994949221" sldId="313"/>
            <ac:spMk id="2" creationId="{00000000-0000-0000-0000-000000000000}"/>
          </ac:spMkLst>
        </pc:spChg>
        <pc:spChg chg="add mod">
          <ac:chgData name="Rob Sewell" userId="c802df42025d5e1f" providerId="LiveId" clId="{A4D16FB3-D1D7-4553-A28F-F7FF8E3AC8AE}" dt="2017-10-15T08:21:51.301" v="704" actId="1076"/>
          <ac:spMkLst>
            <pc:docMk/>
            <pc:sldMk cId="3994949221" sldId="313"/>
            <ac:spMk id="4" creationId="{E48E5D6A-4A6D-4355-973A-600A4DAF36D4}"/>
          </ac:spMkLst>
        </pc:spChg>
        <pc:spChg chg="del mod">
          <ac:chgData name="Rob Sewell" userId="c802df42025d5e1f" providerId="LiveId" clId="{A4D16FB3-D1D7-4553-A28F-F7FF8E3AC8AE}" dt="2017-10-15T08:21:09.070" v="696" actId="478"/>
          <ac:spMkLst>
            <pc:docMk/>
            <pc:sldMk cId="3994949221" sldId="313"/>
            <ac:spMk id="5" creationId="{95FC9344-149E-438E-995C-BDB7F94D6727}"/>
          </ac:spMkLst>
        </pc:spChg>
        <pc:spChg chg="add del mod">
          <ac:chgData name="Rob Sewell" userId="c802df42025d5e1f" providerId="LiveId" clId="{A4D16FB3-D1D7-4553-A28F-F7FF8E3AC8AE}" dt="2017-10-15T08:21:11.070" v="697" actId="478"/>
          <ac:spMkLst>
            <pc:docMk/>
            <pc:sldMk cId="3994949221" sldId="313"/>
            <ac:spMk id="6" creationId="{A98CFA31-907B-4C12-9DF4-2290A26E0BE1}"/>
          </ac:spMkLst>
        </pc:spChg>
        <pc:spChg chg="add">
          <ac:chgData name="Rob Sewell" userId="c802df42025d5e1f" providerId="LiveId" clId="{A4D16FB3-D1D7-4553-A28F-F7FF8E3AC8AE}" dt="2017-10-15T08:38:22.294" v="903"/>
          <ac:spMkLst>
            <pc:docMk/>
            <pc:sldMk cId="3994949221" sldId="313"/>
            <ac:spMk id="8" creationId="{8FD0D4A0-7B18-4F1C-BE63-0608602A71F2}"/>
          </ac:spMkLst>
        </pc:spChg>
        <pc:picChg chg="add mod">
          <ac:chgData name="Rob Sewell" userId="c802df42025d5e1f" providerId="LiveId" clId="{A4D16FB3-D1D7-4553-A28F-F7FF8E3AC8AE}" dt="2017-10-15T08:21:54.245" v="705" actId="1076"/>
          <ac:picMkLst>
            <pc:docMk/>
            <pc:sldMk cId="3994949221" sldId="313"/>
            <ac:picMk id="7" creationId="{CDF3A8A1-7FFA-4F79-9DBC-2A7E4AB7FC90}"/>
          </ac:picMkLst>
        </pc:picChg>
      </pc:sldChg>
      <pc:sldChg chg="addSp delSp modSp add modTransition modNotesTx">
        <pc:chgData name="Rob Sewell" userId="c802df42025d5e1f" providerId="LiveId" clId="{A4D16FB3-D1D7-4553-A28F-F7FF8E3AC8AE}" dt="2017-10-15T08:48:41.844" v="2567" actId="20577"/>
        <pc:sldMkLst>
          <pc:docMk/>
          <pc:sldMk cId="3695343259" sldId="314"/>
        </pc:sldMkLst>
        <pc:spChg chg="mod">
          <ac:chgData name="Rob Sewell" userId="c802df42025d5e1f" providerId="LiveId" clId="{A4D16FB3-D1D7-4553-A28F-F7FF8E3AC8AE}" dt="2017-10-15T08:23:37.807" v="723" actId="1076"/>
          <ac:spMkLst>
            <pc:docMk/>
            <pc:sldMk cId="3695343259" sldId="314"/>
            <ac:spMk id="2" creationId="{00000000-0000-0000-0000-000000000000}"/>
          </ac:spMkLst>
        </pc:spChg>
        <pc:spChg chg="del mod">
          <ac:chgData name="Rob Sewell" userId="c802df42025d5e1f" providerId="LiveId" clId="{A4D16FB3-D1D7-4553-A28F-F7FF8E3AC8AE}" dt="2017-10-15T08:23:19.678" v="720" actId="478"/>
          <ac:spMkLst>
            <pc:docMk/>
            <pc:sldMk cId="3695343259" sldId="314"/>
            <ac:spMk id="5" creationId="{95FC9344-149E-438E-995C-BDB7F94D6727}"/>
          </ac:spMkLst>
        </pc:spChg>
        <pc:spChg chg="add">
          <ac:chgData name="Rob Sewell" userId="c802df42025d5e1f" providerId="LiveId" clId="{A4D16FB3-D1D7-4553-A28F-F7FF8E3AC8AE}" dt="2017-10-15T08:38:29.797" v="905"/>
          <ac:spMkLst>
            <pc:docMk/>
            <pc:sldMk cId="3695343259" sldId="314"/>
            <ac:spMk id="6" creationId="{E3517104-2E70-45D1-855B-B0F7FC83EFBF}"/>
          </ac:spMkLst>
        </pc:spChg>
        <pc:picChg chg="add mod">
          <ac:chgData name="Rob Sewell" userId="c802df42025d5e1f" providerId="LiveId" clId="{A4D16FB3-D1D7-4553-A28F-F7FF8E3AC8AE}" dt="2017-10-15T08:23:43.423" v="725" actId="14100"/>
          <ac:picMkLst>
            <pc:docMk/>
            <pc:sldMk cId="3695343259" sldId="314"/>
            <ac:picMk id="3" creationId="{D7CA2BA1-0118-4685-83A9-17705D1BA25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ynd.com/blog/five-factor-testin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go on a journey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00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Good tests can…</a:t>
            </a:r>
          </a:p>
          <a:p>
            <a:pPr marL="0" indent="0">
              <a:buNone/>
            </a:pPr>
            <a:endParaRPr lang="en-GB" sz="800" dirty="0"/>
          </a:p>
          <a:p>
            <a:r>
              <a:rPr lang="en-GB" sz="1200" dirty="0"/>
              <a:t>Verify the code is working correctly</a:t>
            </a:r>
          </a:p>
          <a:p>
            <a:r>
              <a:rPr lang="en-GB" sz="1200" dirty="0"/>
              <a:t>Prevent future regressions</a:t>
            </a:r>
          </a:p>
          <a:p>
            <a:r>
              <a:rPr lang="en-GB" sz="1200" dirty="0"/>
              <a:t>Document the code’s behaviour</a:t>
            </a:r>
          </a:p>
          <a:p>
            <a:r>
              <a:rPr lang="en-GB" sz="1200" dirty="0"/>
              <a:t>Provide design guidance</a:t>
            </a:r>
          </a:p>
          <a:p>
            <a:r>
              <a:rPr lang="en-GB" sz="1200" dirty="0"/>
              <a:t>Support refactoring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https://www.devmynd.com/blog/five-factor-testing/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907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Write test – we can use mocking in Pester</a:t>
            </a:r>
          </a:p>
          <a:p>
            <a:pPr marL="0" indent="0">
              <a:buNone/>
            </a:pPr>
            <a:r>
              <a:rPr lang="en-GB" sz="1200" dirty="0"/>
              <a:t>Run Test it fails</a:t>
            </a:r>
          </a:p>
          <a:p>
            <a:pPr marL="0" indent="0">
              <a:buNone/>
            </a:pPr>
            <a:r>
              <a:rPr lang="en-GB" sz="1200" dirty="0"/>
              <a:t>Write Code</a:t>
            </a:r>
          </a:p>
          <a:p>
            <a:pPr marL="0" indent="0">
              <a:buNone/>
            </a:pPr>
            <a:r>
              <a:rPr lang="en-GB" sz="1200" dirty="0"/>
              <a:t>Run Test it passes</a:t>
            </a:r>
          </a:p>
          <a:p>
            <a:pPr marL="0" indent="0">
              <a:buNone/>
            </a:pPr>
            <a:r>
              <a:rPr lang="en-GB" sz="1200" dirty="0"/>
              <a:t>Repeat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169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I love using VS Code to work with Source control – so easy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734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Our build gets triggered by a commit</a:t>
            </a:r>
          </a:p>
          <a:p>
            <a:pPr marL="0" indent="0">
              <a:buNone/>
            </a:pPr>
            <a:r>
              <a:rPr lang="en-GB" sz="1200" dirty="0"/>
              <a:t>It runs the Pester tests in the tests folder and publishes the results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078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Here is our successful build results page with the Pester tests and graphs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993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Our Release triggers on successful build</a:t>
            </a:r>
          </a:p>
          <a:p>
            <a:pPr marL="0" indent="0">
              <a:buNone/>
            </a:pPr>
            <a:r>
              <a:rPr lang="en-GB" sz="1200" dirty="0"/>
              <a:t>It increments the Module version and adds the release notes</a:t>
            </a:r>
          </a:p>
          <a:p>
            <a:pPr marL="0" indent="0">
              <a:buNone/>
            </a:pPr>
            <a:r>
              <a:rPr lang="en-GB" sz="1200" dirty="0"/>
              <a:t>Requires a Personal Access Token from Git to commit those changes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800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It then Publishes the module to the PowerShell (or internal ) Gallery</a:t>
            </a:r>
          </a:p>
          <a:p>
            <a:pPr marL="0" indent="0">
              <a:buNone/>
            </a:pPr>
            <a:r>
              <a:rPr lang="en-GB" sz="1200" dirty="0"/>
              <a:t>Once the release has completed you can examine the logs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2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We have a nice pretty dashboard so everyone can see what is happening and also we could provide </a:t>
            </a:r>
            <a:r>
              <a:rPr lang="en-GB" sz="1200" dirty="0" err="1"/>
              <a:t>authroisation</a:t>
            </a:r>
            <a:r>
              <a:rPr lang="en-GB" sz="1200" dirty="0"/>
              <a:t> steps if we need to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318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Now we have our updated module in the gallery</a:t>
            </a:r>
          </a:p>
          <a:p>
            <a:pPr marL="0" indent="0">
              <a:buNone/>
            </a:pPr>
            <a:r>
              <a:rPr lang="en-GB" sz="1200" dirty="0"/>
              <a:t>With the release notes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877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25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we have to do is set up some CD to the PowerShell Gallery in 5 minutes – because we are all busy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033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Modules make life easier.</a:t>
            </a:r>
          </a:p>
          <a:p>
            <a:r>
              <a:rPr lang="en-GB" dirty="0"/>
              <a:t>Everyone can use them</a:t>
            </a:r>
          </a:p>
          <a:p>
            <a:r>
              <a:rPr lang="en-GB" dirty="0"/>
              <a:t>We have some control over what is happening</a:t>
            </a:r>
          </a:p>
          <a:p>
            <a:r>
              <a:rPr lang="en-GB" dirty="0"/>
              <a:t>We can provide security using them with JEA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91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Centralised place to hold our Modules</a:t>
            </a:r>
          </a:p>
          <a:p>
            <a:r>
              <a:rPr lang="en-GB" dirty="0"/>
              <a:t>One source of truth</a:t>
            </a:r>
          </a:p>
          <a:p>
            <a:r>
              <a:rPr lang="en-GB" dirty="0"/>
              <a:t>Easy to build in CI/CD and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186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need Plaster to set up a framework – Use Install Plaster to get it from the Gallery</a:t>
            </a:r>
          </a:p>
          <a:p>
            <a:r>
              <a:rPr lang="en-GB" dirty="0"/>
              <a:t>We need Pester to TDD – Install from Gallery with Force as we want the latest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222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GitHub Account for Source Control</a:t>
            </a:r>
          </a:p>
          <a:p>
            <a:r>
              <a:rPr lang="en-GB" dirty="0"/>
              <a:t>VSTS Account for Build and Release </a:t>
            </a:r>
          </a:p>
          <a:p>
            <a:r>
              <a:rPr lang="en-GB" dirty="0"/>
              <a:t>This is all free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6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Good tests can…</a:t>
            </a:r>
          </a:p>
          <a:p>
            <a:pPr marL="0" indent="0">
              <a:buNone/>
            </a:pPr>
            <a:endParaRPr lang="en-GB" sz="800" dirty="0"/>
          </a:p>
          <a:p>
            <a:r>
              <a:rPr lang="en-GB" sz="1200" dirty="0"/>
              <a:t>Set up a framework with folders and parameterised content</a:t>
            </a:r>
          </a:p>
          <a:p>
            <a:r>
              <a:rPr lang="en-GB" sz="1200" dirty="0"/>
              <a:t>Use the PlasterManifest.xml file to define what we want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196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Create our Module folder with Invoke-Plaster</a:t>
            </a:r>
          </a:p>
          <a:p>
            <a:pPr marL="0" indent="0">
              <a:buNone/>
            </a:pPr>
            <a:r>
              <a:rPr lang="en-GB" sz="1200" dirty="0"/>
              <a:t>Provide the Parameters up </a:t>
            </a:r>
            <a:r>
              <a:rPr lang="en-GB" sz="1200" dirty="0" err="1"/>
              <a:t>fron</a:t>
            </a:r>
            <a:r>
              <a:rPr lang="en-GB" sz="1200" dirty="0"/>
              <a:t> or answer the questions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418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Plaster creating our framework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6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126274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Delivery to the PowerShell Gallery in 5 minutes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764" y="6497960"/>
            <a:ext cx="11809312" cy="360040"/>
          </a:xfrm>
        </p:spPr>
        <p:txBody>
          <a:bodyPr>
            <a:normAutofit/>
          </a:bodyPr>
          <a:lstStyle/>
          <a:p>
            <a:r>
              <a:rPr lang="en-US" sz="1400" dirty="0"/>
              <a:t>Rob Sewell 			  @sqldbawithbeard 		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	 RobSewell.Info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Pester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CE65-59FF-406A-BA92-6BA401BBBA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6000" b="1" i="1" dirty="0">
                <a:latin typeface="AppleStorm" panose="02000603000000000000" pitchFamily="50" charset="0"/>
              </a:rPr>
              <a:t>Write Test</a:t>
            </a:r>
            <a:br>
              <a:rPr lang="de-DE" sz="6000" b="1" i="1" dirty="0">
                <a:latin typeface="AppleStorm" panose="02000603000000000000" pitchFamily="50" charset="0"/>
              </a:rPr>
            </a:br>
            <a:r>
              <a:rPr lang="de-DE" sz="6000" b="1" i="1" dirty="0">
                <a:latin typeface="AppleStorm" panose="02000603000000000000" pitchFamily="50" charset="0"/>
              </a:rPr>
              <a:t>Run Test</a:t>
            </a:r>
            <a:br>
              <a:rPr lang="de-DE" sz="6000" b="1" i="1" dirty="0">
                <a:latin typeface="AppleStorm" panose="02000603000000000000" pitchFamily="50" charset="0"/>
              </a:rPr>
            </a:br>
            <a:r>
              <a:rPr lang="de-DE" sz="60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Fail Test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496D8D-3D7E-4B67-82AA-D30312103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/>
          <a:lstStyle/>
          <a:p>
            <a:pPr marL="0" indent="0">
              <a:buNone/>
            </a:pPr>
            <a:r>
              <a:rPr lang="de-DE" sz="6000" b="1" i="1" dirty="0">
                <a:latin typeface="AppleStorm" panose="02000603000000000000" pitchFamily="50" charset="0"/>
              </a:rPr>
              <a:t>Write Code</a:t>
            </a:r>
            <a:br>
              <a:rPr lang="de-DE" sz="6000" b="1" i="1" dirty="0">
                <a:latin typeface="AppleStorm" panose="02000603000000000000" pitchFamily="50" charset="0"/>
              </a:rPr>
            </a:br>
            <a:r>
              <a:rPr lang="de-DE" sz="6000" b="1" i="1" dirty="0">
                <a:latin typeface="AppleStorm" panose="02000603000000000000" pitchFamily="50" charset="0"/>
              </a:rPr>
              <a:t>Run Test</a:t>
            </a:r>
            <a:br>
              <a:rPr lang="de-DE" sz="6000" b="1" i="1" dirty="0">
                <a:latin typeface="AppleStorm" panose="02000603000000000000" pitchFamily="50" charset="0"/>
              </a:rPr>
            </a:br>
            <a:r>
              <a:rPr lang="de-DE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Pass Test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5123B-B53F-4C63-98BE-FD553D760DB7}"/>
              </a:ext>
            </a:extLst>
          </p:cNvPr>
          <p:cNvSpPr txBox="1"/>
          <p:nvPr/>
        </p:nvSpPr>
        <p:spPr>
          <a:xfrm>
            <a:off x="2566020" y="4852480"/>
            <a:ext cx="6840760" cy="1319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8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Repeat</a:t>
            </a:r>
            <a:endParaRPr lang="en-GB" sz="8800" dirty="0">
              <a:solidFill>
                <a:srgbClr val="7030A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03595FB-95A9-468C-B992-A2C101A40C75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128617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6268" y="116632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Pester</a:t>
            </a:r>
          </a:p>
        </p:txBody>
      </p:sp>
      <p:pic>
        <p:nvPicPr>
          <p:cNvPr id="3" name="pester">
            <a:hlinkClick r:id="" action="ppaction://media"/>
            <a:extLst>
              <a:ext uri="{FF2B5EF4-FFF2-40B4-BE49-F238E27FC236}">
                <a16:creationId xmlns:a16="http://schemas.microsoft.com/office/drawing/2014/main" id="{12EA6C94-7CE0-4C29-8A41-247C1A1FE5D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81844" y="1052736"/>
            <a:ext cx="10512193" cy="5388411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5B271F40-ED1C-4BC2-B59B-FA1BFB13A84B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2669392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6268" y="116632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Git</a:t>
            </a:r>
          </a:p>
        </p:txBody>
      </p:sp>
      <p:pic>
        <p:nvPicPr>
          <p:cNvPr id="3" name="commit">
            <a:hlinkClick r:id="" action="ppaction://media"/>
            <a:extLst>
              <a:ext uri="{FF2B5EF4-FFF2-40B4-BE49-F238E27FC236}">
                <a16:creationId xmlns:a16="http://schemas.microsoft.com/office/drawing/2014/main" id="{CE093CFF-992C-4D80-9966-8AD146DF25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41264" y="188640"/>
            <a:ext cx="7129612" cy="624956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B15852D-1053-40D9-8567-66849B8EB933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90861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34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42292" y="69269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VSTS </a:t>
            </a:r>
            <a:b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Build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24F3A7-DD3C-4F09-B5A4-E2C938DF5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148" y="82202"/>
            <a:ext cx="6558768" cy="6247614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3F4ABF8-9ECF-4F72-89AE-162DCB46D1A6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8484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48E5D6A-4A6D-4355-973A-600A4DAF36D4}"/>
              </a:ext>
            </a:extLst>
          </p:cNvPr>
          <p:cNvSpPr txBox="1">
            <a:spLocks/>
          </p:cNvSpPr>
          <p:nvPr/>
        </p:nvSpPr>
        <p:spPr>
          <a:xfrm>
            <a:off x="-170284" y="260648"/>
            <a:ext cx="9144000" cy="792088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VSTS Build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F3A8A1-7FFA-4F79-9DBC-2A7E4AB7F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8" y="1412776"/>
            <a:ext cx="11030289" cy="485906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8FD0D4A0-7B18-4F1C-BE63-0608602A71F2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3994949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6268" y="116632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VSTS Release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7EA796-CCEC-4222-BB7A-E8DB097D9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37" y="1556792"/>
            <a:ext cx="11394134" cy="381642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3A2B2AF-C24C-4CC8-8D1D-52E72E24EE11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2795221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70284" y="764704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VSTS </a:t>
            </a:r>
            <a:b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Release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CA2BA1-0118-4685-83A9-17705D1BA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24" y="476672"/>
            <a:ext cx="7942853" cy="568863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3517104-2E70-45D1-855B-B0F7FC83EFBF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3695343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6268" y="116632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VSTS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51B0F-012E-4577-9A54-15CDBDD5B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948" y="980728"/>
            <a:ext cx="8943687" cy="541037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2497076-6004-431C-B283-0A9DA96E9D9C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3013581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6268" y="116632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Gallery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202307-EA3B-4FDD-BE14-3C99F3BC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00" y="897357"/>
            <a:ext cx="6192688" cy="558259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61C390E-C557-4219-8AC6-F89F218A7878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617952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1844" y="1976477"/>
            <a:ext cx="10729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Continuous Delivery of PowerShell Module to the Gallery is easy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r>
              <a:rPr lang="en-GB" sz="36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Plaster can template your module framework </a:t>
            </a: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r>
              <a:rPr lang="en-GB" sz="36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36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VSTS is free</a:t>
            </a:r>
          </a:p>
          <a:p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Have Fun – Create some modules today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41BD307-E636-4C9E-AD6C-4070A3E82F81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5940" y="1916832"/>
            <a:ext cx="9145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</a:t>
            </a:r>
            <a:r>
              <a:rPr lang="en-GB" sz="4800" b="1" i="1" dirty="0">
                <a:latin typeface="AppleStorm" panose="02000603000000000000" pitchFamily="50" charset="0"/>
              </a:rPr>
              <a:t>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 Drink Coffee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 Create Continuous Delivery Process for Delivering Modules to the PowerShell Gallery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 </a:t>
            </a:r>
            <a:r>
              <a:rPr lang="en-GB" sz="4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In only 5 minutes </a:t>
            </a:r>
            <a:r>
              <a:rPr lang="en-GB" sz="4800" b="1" i="1" dirty="0">
                <a:solidFill>
                  <a:srgbClr val="7030A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endParaRPr lang="en-GB" sz="4800" b="1" i="1" dirty="0">
              <a:solidFill>
                <a:srgbClr val="7030A0"/>
              </a:solidFill>
              <a:latin typeface="AppleStorm" panose="02000603000000000000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A5A59F-E21B-44B0-9396-94B2467CE4C5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3177238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Module?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909836" y="1412776"/>
            <a:ext cx="9217024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Ps1 scripts EVERYWHERE!!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Use them in other scripts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Share them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Modularity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Only export functions user needs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BF61447-CBA5-45A4-9802-AF52F328A594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1803068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895112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PowerShell Gallery?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1254868" y="1412776"/>
            <a:ext cx="1044116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Public or Private </a:t>
            </a:r>
            <a:r>
              <a:rPr lang="en-GB" sz="3600" b="1" i="1" dirty="0" err="1">
                <a:solidFill>
                  <a:srgbClr val="00B0F0"/>
                </a:solidFill>
                <a:latin typeface="AppleStorm" panose="02000603000000000000" pitchFamily="50" charset="0"/>
              </a:rPr>
              <a:t>Nuget</a:t>
            </a: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 Repository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Share your Modules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Centralise deployment of Modules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PowerShell Gallery is safe and secure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E8571E7-0E5F-4BEC-9D45-446BBF664D86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396252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do we need?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1701924" y="1388441"/>
            <a:ext cx="92170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Plaster – Install-Module Plaster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Pester – Install-Module Pester -Force </a:t>
            </a:r>
            <a:br>
              <a:rPr lang="en-GB" sz="3600" b="1" i="1" dirty="0">
                <a:latin typeface="AppleStorm" panose="02000603000000000000" pitchFamily="50" charset="0"/>
              </a:rPr>
            </a:b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(even though it is installed by default)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15F7D1C-DE6D-4FA0-AD13-DD0D51C1AD40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3632037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do we need?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3932" y="5733256"/>
            <a:ext cx="87479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We won‘t have time for much detail!!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1701924" y="1388441"/>
            <a:ext cx="9217024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Plaster – Install-Module Plaster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Pester – Install-Module Pester -Force </a:t>
            </a:r>
            <a:br>
              <a:rPr lang="en-GB" sz="3600" b="1" i="1" dirty="0">
                <a:latin typeface="AppleStorm" panose="02000603000000000000" pitchFamily="50" charset="0"/>
              </a:rPr>
            </a:b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(even though it is installed by default)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GitHub Account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VSTS account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6B5F061-513C-4616-8B0A-CF8751F68D78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246199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6268" y="116632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Plaster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5CDA0-C178-46FA-BA4E-CA4C69D4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978892"/>
            <a:ext cx="10237219" cy="544889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E2803EE6-AF75-482B-8D16-419E7EF9E8A2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2482135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6268" y="116632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Plaster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BF656-9861-4589-A42D-2E2217865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29" y="1013506"/>
            <a:ext cx="10791146" cy="5151798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3F586A5-E110-406D-891F-0F3E09194C9B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285981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6268" y="116632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Plaster</a:t>
            </a:r>
          </a:p>
        </p:txBody>
      </p:sp>
      <p:pic>
        <p:nvPicPr>
          <p:cNvPr id="6" name="plaster">
            <a:hlinkClick r:id="" action="ppaction://media"/>
            <a:extLst>
              <a:ext uri="{FF2B5EF4-FFF2-40B4-BE49-F238E27FC236}">
                <a16:creationId xmlns:a16="http://schemas.microsoft.com/office/drawing/2014/main" id="{5278D6B1-D140-460F-9008-6262CE5183F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02124" y="116632"/>
            <a:ext cx="8280920" cy="635222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0377180-72F7-4F84-B980-7D48831FCDC4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193131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0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237</TotalTime>
  <Words>522</Words>
  <Application>Microsoft Office PowerPoint</Application>
  <PresentationFormat>Custom</PresentationFormat>
  <Paragraphs>130</Paragraphs>
  <Slides>19</Slides>
  <Notes>19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AppleStorm</vt:lpstr>
      <vt:lpstr>Arial</vt:lpstr>
      <vt:lpstr>Consolas</vt:lpstr>
      <vt:lpstr>Corbel</vt:lpstr>
      <vt:lpstr>Ubuntu Mono</vt:lpstr>
      <vt:lpstr>Wingdings</vt:lpstr>
      <vt:lpstr>Chalkboard 16x9</vt:lpstr>
      <vt:lpstr>Continuous Delivery to the PowerShell Gallery in 5 minutes</vt:lpstr>
      <vt:lpstr>TODAY’s TO DO LIST</vt:lpstr>
      <vt:lpstr>Why Module?</vt:lpstr>
      <vt:lpstr>Why PowerShell Gallery?</vt:lpstr>
      <vt:lpstr>What do we need?</vt:lpstr>
      <vt:lpstr>What do we need?</vt:lpstr>
      <vt:lpstr>Plaster</vt:lpstr>
      <vt:lpstr>Plaster</vt:lpstr>
      <vt:lpstr>Plaster</vt:lpstr>
      <vt:lpstr>Pester</vt:lpstr>
      <vt:lpstr>Pester</vt:lpstr>
      <vt:lpstr>Git</vt:lpstr>
      <vt:lpstr>VSTS  Build</vt:lpstr>
      <vt:lpstr>PowerPoint Presentation</vt:lpstr>
      <vt:lpstr>VSTS Release</vt:lpstr>
      <vt:lpstr>VSTS  Release</vt:lpstr>
      <vt:lpstr>VSTS DashBoard</vt:lpstr>
      <vt:lpstr>PowerShell Gallery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Delivery to the PowerShell Gallery in 5 minutes</dc:title>
  <dc:creator>Rob Sewell</dc:creator>
  <cp:lastModifiedBy>Rob Sewell</cp:lastModifiedBy>
  <cp:revision>1</cp:revision>
  <dcterms:created xsi:type="dcterms:W3CDTF">2017-10-14T16:40:02Z</dcterms:created>
  <dcterms:modified xsi:type="dcterms:W3CDTF">2017-10-15T08:52:20Z</dcterms:modified>
</cp:coreProperties>
</file>