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108" d="100"/>
          <a:sy n="108" d="100"/>
        </p:scale>
        <p:origin x="1470" y="10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6C16D2F8-56E5-42B8-898B-D6E2EF76BFD9}"/>
    <pc:docChg chg="undo custSel modSld modMainMaster">
      <pc:chgData name="Rob Sewell" userId="c802df42025d5e1f" providerId="LiveId" clId="{6C16D2F8-56E5-42B8-898B-D6E2EF76BFD9}" dt="2018-05-10T12:30:40.314" v="5" actId="27636"/>
      <pc:docMkLst>
        <pc:docMk/>
      </pc:docMkLst>
      <pc:sldChg chg="modSp">
        <pc:chgData name="Rob Sewell" userId="c802df42025d5e1f" providerId="LiveId" clId="{6C16D2F8-56E5-42B8-898B-D6E2EF76BFD9}" dt="2018-05-10T12:30:39.886" v="4"/>
        <pc:sldMkLst>
          <pc:docMk/>
          <pc:sldMk cId="2215894925" sldId="261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2215894925" sldId="261"/>
            <ac:spMk id="2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2215894925" sldId="261"/>
            <ac:spMk id="3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215894925" sldId="261"/>
            <ac:picMk id="5" creationId="{7FAA085A-71B3-47A9-9D40-80C5534EC672}"/>
          </ac:picMkLst>
        </pc:picChg>
      </pc:sldChg>
      <pc:sldChg chg="modSp">
        <pc:chgData name="Rob Sewell" userId="c802df42025d5e1f" providerId="LiveId" clId="{6C16D2F8-56E5-42B8-898B-D6E2EF76BFD9}" dt="2018-05-10T12:30:40.314" v="5" actId="27636"/>
        <pc:sldMkLst>
          <pc:docMk/>
          <pc:sldMk cId="2890044983" sldId="270"/>
        </pc:sldMkLst>
        <pc:spChg chg="mod">
          <ac:chgData name="Rob Sewell" userId="c802df42025d5e1f" providerId="LiveId" clId="{6C16D2F8-56E5-42B8-898B-D6E2EF76BFD9}" dt="2018-05-10T12:30:40.314" v="5" actId="27636"/>
          <ac:spMkLst>
            <pc:docMk/>
            <pc:sldMk cId="2890044983" sldId="270"/>
            <ac:spMk id="3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2890044983" sldId="270"/>
            <ac:spMk id="4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890044983" sldId="270"/>
            <ac:picMk id="7" creationId="{70A0349D-C1C5-4B2A-85E1-C849E93FDC20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890044983" sldId="270"/>
            <ac:picMk id="8" creationId="{00000000-0000-0000-0000-000000000000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890044983" sldId="270"/>
            <ac:picMk id="9" creationId="{CAA49CCC-48E0-4785-BB0B-B47807BD2329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890044983" sldId="270"/>
            <ac:picMk id="10" creationId="{00000000-0000-0000-0000-000000000000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3987161561" sldId="271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3987161561" sldId="271"/>
            <ac:spMk id="9218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987161561" sldId="271"/>
            <ac:picMk id="4" creationId="{1377CEF6-7931-489F-A719-AB556C385D34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987161561" sldId="271"/>
            <ac:picMk id="6" creationId="{EB8409C2-CE43-4AD0-AA92-F1ED06D528A8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987161561" sldId="271"/>
            <ac:picMk id="14" creationId="{09CB5257-C3BF-4C9B-B5B3-0C07224F8D16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987161561" sldId="271"/>
            <ac:picMk id="15" creationId="{9584DAB6-46FE-4E94-9920-41A172545361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4147351338" sldId="285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4147351338" sldId="285"/>
            <ac:spMk id="6" creationId="{7853CE0E-EA4E-4A2A-92A8-EF66B9E35A5F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4147351338" sldId="285"/>
            <ac:spMk id="7" creationId="{7FD9D076-4453-4611-B487-266EF95D71B5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4147351338" sldId="285"/>
            <ac:spMk id="9218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4147351338" sldId="285"/>
            <ac:picMk id="4" creationId="{1377CEF6-7931-489F-A719-AB556C385D34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4147351338" sldId="285"/>
            <ac:picMk id="8" creationId="{D34A36A7-334D-4CB9-8975-B85647755C72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4147351338" sldId="285"/>
            <ac:picMk id="14" creationId="{09CB5257-C3BF-4C9B-B5B3-0C07224F8D16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1160534513" sldId="286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1160534513" sldId="286"/>
            <ac:spMk id="8" creationId="{00F75F49-A2DC-4B4C-B2AF-2AF04E1CFE01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160534513" sldId="286"/>
            <ac:spMk id="9218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160534513" sldId="286"/>
            <ac:picMk id="4" creationId="{1377CEF6-7931-489F-A719-AB556C385D34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160534513" sldId="286"/>
            <ac:picMk id="6" creationId="{5B5BC525-192D-4678-BB01-5773E1D23B50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160534513" sldId="286"/>
            <ac:picMk id="14" creationId="{09CB5257-C3BF-4C9B-B5B3-0C07224F8D16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347026046" sldId="287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347026046" sldId="287"/>
            <ac:spMk id="9218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47026046" sldId="287"/>
            <ac:picMk id="4" creationId="{1377CEF6-7931-489F-A719-AB556C385D34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47026046" sldId="287"/>
            <ac:picMk id="6" creationId="{BB9B7E12-F8B4-4AD0-AEC7-3E2FB292F533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47026046" sldId="287"/>
            <ac:picMk id="7" creationId="{8C40FCE0-E3EA-4F9D-9CD7-08964133F19F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347026046" sldId="287"/>
            <ac:picMk id="14" creationId="{09CB5257-C3BF-4C9B-B5B3-0C07224F8D16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2074835815" sldId="288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2074835815" sldId="288"/>
            <ac:spMk id="7" creationId="{060FD76E-33B1-44B2-941D-BC7D73792BB9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2074835815" sldId="288"/>
            <ac:spMk id="9218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074835815" sldId="288"/>
            <ac:picMk id="3" creationId="{5F5BCF08-5240-4EB2-9192-97B17312732D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074835815" sldId="288"/>
            <ac:picMk id="4" creationId="{1377CEF6-7931-489F-A719-AB556C385D34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2074835815" sldId="288"/>
            <ac:picMk id="14" creationId="{09CB5257-C3BF-4C9B-B5B3-0C07224F8D16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1551748029" sldId="289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25" creationId="{6FA8C723-96F4-4E22-8651-C7BD32D450B6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27" creationId="{1604D43A-A1C8-4542-BF0D-01CB57EA6D2D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28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29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0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1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2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3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4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5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6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7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8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39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40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41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42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551748029" sldId="289"/>
            <ac:spMk id="46" creationId="{568AB2D1-E2DF-44C4-B612-8023A0E9954E}"/>
          </ac:spMkLst>
        </pc:s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1551748029" sldId="289"/>
            <ac:grpSpMk id="23" creationId="{DF12AD7D-7813-4A78-8B1E-82BB78F0AB77}"/>
          </ac:grpSpMkLst>
        </pc:gr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1551748029" sldId="289"/>
            <ac:grpSpMk id="26" creationId="{8935BF02-7B16-46B2-940F-818CB143C08E}"/>
          </ac:grpSpMkLst>
        </pc:gr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1551748029" sldId="289"/>
            <ac:grpSpMk id="44" creationId="{362CE31A-64F2-4108-BF18-46B17CE6D402}"/>
          </ac:grpSpMkLst>
        </pc:gr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551748029" sldId="289"/>
            <ac:picMk id="21" creationId="{8E3716AD-FD2D-40C5-8F86-EDF13A52264B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551748029" sldId="289"/>
            <ac:picMk id="22" creationId="{4EAE0F7C-DDAF-4B02-A344-7F56AB0C2B1D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551748029" sldId="289"/>
            <ac:picMk id="47" creationId="{40C6F7A8-7DC0-4A1F-87A3-8F86FBB80D6C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695583612" sldId="290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3" creationId="{F4ED583D-72F3-44C7-A373-2148554C28C6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4" creationId="{CA30C46F-1848-49CA-BD84-C8E3FBD4BA5A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25" creationId="{6FA8C723-96F4-4E22-8651-C7BD32D450B6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27" creationId="{1604D43A-A1C8-4542-BF0D-01CB57EA6D2D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46" creationId="{568AB2D1-E2DF-44C4-B612-8023A0E9954E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695583612" sldId="290"/>
            <ac:spMk id="49" creationId="{8D1E124B-7354-4E15-978F-95DE84BAE0CF}"/>
          </ac:spMkLst>
        </pc:s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695583612" sldId="290"/>
            <ac:grpSpMk id="23" creationId="{DF12AD7D-7813-4A78-8B1E-82BB78F0AB77}"/>
          </ac:grpSpMkLst>
        </pc:gr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695583612" sldId="290"/>
            <ac:grpSpMk id="26" creationId="{8935BF02-7B16-46B2-940F-818CB143C08E}"/>
          </ac:grpSpMkLst>
        </pc:grpChg>
        <pc:grpChg chg="mod">
          <ac:chgData name="Rob Sewell" userId="c802df42025d5e1f" providerId="LiveId" clId="{6C16D2F8-56E5-42B8-898B-D6E2EF76BFD9}" dt="2018-05-10T12:30:39.886" v="4"/>
          <ac:grpSpMkLst>
            <pc:docMk/>
            <pc:sldMk cId="695583612" sldId="290"/>
            <ac:grpSpMk id="44" creationId="{362CE31A-64F2-4108-BF18-46B17CE6D402}"/>
          </ac:grpSpMkLst>
        </pc:gr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695583612" sldId="290"/>
            <ac:picMk id="5" creationId="{2C2921B0-BFE5-4F3E-9A00-C6B01D7C5E83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695583612" sldId="290"/>
            <ac:picMk id="21" creationId="{8E3716AD-FD2D-40C5-8F86-EDF13A52264B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695583612" sldId="290"/>
            <ac:picMk id="22" creationId="{4EAE0F7C-DDAF-4B02-A344-7F56AB0C2B1D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695583612" sldId="290"/>
            <ac:picMk id="50" creationId="{51ED07D1-CD97-4E23-88EE-1707F07474AE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695583612" sldId="290"/>
            <ac:picMk id="1026" creationId="{FC777C3D-4ACF-4CEE-869E-943258C30B03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1085621089" sldId="291"/>
        </pc:sldMkLst>
        <pc:picChg chg="mod">
          <ac:chgData name="Rob Sewell" userId="c802df42025d5e1f" providerId="LiveId" clId="{6C16D2F8-56E5-42B8-898B-D6E2EF76BFD9}" dt="2018-05-10T12:30:39.886" v="4"/>
          <ac:picMkLst>
            <pc:docMk/>
            <pc:sldMk cId="1085621089" sldId="291"/>
            <ac:picMk id="4" creationId="{59C6ABC8-EC7B-4B57-8BFA-20A3A45289AE}"/>
          </ac:picMkLst>
        </pc:pic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085621089" sldId="291"/>
            <ac:picMk id="6" creationId="{6913CAAB-8A43-4128-9360-0CAC0765F5CA}"/>
          </ac:picMkLst>
        </pc:picChg>
      </pc:sldChg>
      <pc:sldChg chg="modSp">
        <pc:chgData name="Rob Sewell" userId="c802df42025d5e1f" providerId="LiveId" clId="{6C16D2F8-56E5-42B8-898B-D6E2EF76BFD9}" dt="2018-05-10T12:30:39.886" v="4"/>
        <pc:sldMkLst>
          <pc:docMk/>
          <pc:sldMk cId="188231363" sldId="292"/>
        </pc:sldMkLst>
        <pc:spChg chg="mod">
          <ac:chgData name="Rob Sewell" userId="c802df42025d5e1f" providerId="LiveId" clId="{6C16D2F8-56E5-42B8-898B-D6E2EF76BFD9}" dt="2018-05-10T12:30:39.886" v="4"/>
          <ac:spMkLst>
            <pc:docMk/>
            <pc:sldMk cId="188231363" sldId="292"/>
            <ac:spMk id="2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k cId="188231363" sldId="292"/>
            <ac:spMk id="7" creationId="{00000000-0000-0000-0000-000000000000}"/>
          </ac:spMkLst>
        </pc:spChg>
        <pc:picChg chg="mod">
          <ac:chgData name="Rob Sewell" userId="c802df42025d5e1f" providerId="LiveId" clId="{6C16D2F8-56E5-42B8-898B-D6E2EF76BFD9}" dt="2018-05-10T12:30:39.886" v="4"/>
          <ac:picMkLst>
            <pc:docMk/>
            <pc:sldMk cId="188231363" sldId="292"/>
            <ac:picMk id="4" creationId="{D054A027-39DD-4224-9641-C61E04C7284C}"/>
          </ac:picMkLst>
        </pc:picChg>
      </pc:sldChg>
      <pc:sldMasterChg chg="modSp modSldLayout">
        <pc:chgData name="Rob Sewell" userId="c802df42025d5e1f" providerId="LiveId" clId="{6C16D2F8-56E5-42B8-898B-D6E2EF76BFD9}" dt="2018-05-10T12:30:39.886" v="4"/>
        <pc:sldMasterMkLst>
          <pc:docMk/>
          <pc:sldMasterMk cId="535636480" sldId="2147483660"/>
        </pc:sldMasterMkLst>
        <pc:spChg chg="mod">
          <ac:chgData name="Rob Sewell" userId="c802df42025d5e1f" providerId="LiveId" clId="{6C16D2F8-56E5-42B8-898B-D6E2EF76BFD9}" dt="2018-05-10T12:30:39.886" v="4"/>
          <ac:spMkLst>
            <pc:docMk/>
            <pc:sldMasterMk cId="535636480" sldId="2147483660"/>
            <ac:spMk id="2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asterMk cId="535636480" sldId="2147483660"/>
            <ac:spMk id="3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asterMk cId="535636480" sldId="2147483660"/>
            <ac:spMk id="4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asterMk cId="535636480" sldId="2147483660"/>
            <ac:spMk id="5" creationId="{00000000-0000-0000-0000-000000000000}"/>
          </ac:spMkLst>
        </pc:spChg>
        <pc:spChg chg="mod">
          <ac:chgData name="Rob Sewell" userId="c802df42025d5e1f" providerId="LiveId" clId="{6C16D2F8-56E5-42B8-898B-D6E2EF76BFD9}" dt="2018-05-10T12:30:39.886" v="4"/>
          <ac:spMkLst>
            <pc:docMk/>
            <pc:sldMasterMk cId="535636480" sldId="2147483660"/>
            <ac:spMk id="6" creationId="{00000000-0000-0000-0000-000000000000}"/>
          </ac:spMkLst>
        </pc:sp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674356654" sldId="2147483661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674356654" sldId="2147483661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674356654" sldId="2147483661"/>
              <ac:spMk id="3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674356654" sldId="2147483661"/>
              <ac:grpSpMk id="256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2614472672" sldId="2147483662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2614472672" sldId="2147483662"/>
              <ac:spMk id="2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2614472672" sldId="2147483662"/>
              <ac:grpSpMk id="167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4058797780" sldId="2147483663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058797780" sldId="2147483663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058797780" sldId="2147483663"/>
              <ac:spMk id="3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4058797780" sldId="2147483663"/>
              <ac:grpSpMk id="255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1683294107" sldId="2147483664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1683294107" sldId="2147483664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1683294107" sldId="2147483664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1683294107" sldId="2147483664"/>
              <ac:spMk id="4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1683294107" sldId="2147483664"/>
              <ac:grpSpMk id="158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4182491816" sldId="2147483665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182491816" sldId="2147483665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182491816" sldId="2147483665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182491816" sldId="2147483665"/>
              <ac:spMk id="4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182491816" sldId="2147483665"/>
              <ac:spMk id="5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4182491816" sldId="2147483665"/>
              <ac:spMk id="6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4182491816" sldId="2147483665"/>
              <ac:grpSpMk id="160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2531561462" sldId="2147483666"/>
          </pc:sldLayoutMkLst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2531561462" sldId="2147483666"/>
              <ac:grpSpMk id="156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962116614" sldId="2147483668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962116614" sldId="2147483668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962116614" sldId="2147483668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962116614" sldId="2147483668"/>
              <ac:spMk id="4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615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616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617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618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619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768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962116614" sldId="2147483668"/>
              <ac:grpSpMk id="769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3617694101" sldId="2147483669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617694101" sldId="2147483669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617694101" sldId="2147483669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617694101" sldId="2147483669"/>
              <ac:spMk id="4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614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615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616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617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618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767" creationId="{00000000-0000-0000-0000-000000000000}"/>
            </ac:grpSpMkLst>
          </pc:gr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3617694101" sldId="2147483669"/>
              <ac:grpSpMk id="768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2126793511" sldId="2147483670"/>
          </pc:sldLayoutMkLst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2126793511" sldId="2147483670"/>
              <ac:grpSpMk id="7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2211791015" sldId="2147483671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2211791015" sldId="2147483671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2211791015" sldId="2147483671"/>
              <ac:spMk id="3" creationId="{00000000-0000-0000-0000-000000000000}"/>
            </ac:spMkLst>
          </pc:spChg>
          <pc:grpChg chg="mod">
            <ac:chgData name="Rob Sewell" userId="c802df42025d5e1f" providerId="LiveId" clId="{6C16D2F8-56E5-42B8-898B-D6E2EF76BFD9}" dt="2018-05-10T12:30:39.886" v="4"/>
            <ac:grpSpMkLst>
              <pc:docMk/>
              <pc:sldMasterMk cId="535636480" sldId="2147483660"/>
              <pc:sldLayoutMk cId="2211791015" sldId="2147483671"/>
              <ac:grpSpMk id="7" creationId="{00000000-0000-0000-0000-000000000000}"/>
            </ac:grpSpMkLst>
          </pc:gr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3777205536" sldId="2147483672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777205536" sldId="2147483672"/>
              <ac:spMk id="2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777205536" sldId="2147483672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777205536" sldId="2147483672"/>
              <ac:spMk id="7" creationId="{00000000-0000-0000-0000-000000000000}"/>
            </ac:spMkLst>
          </pc:s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3262986526" sldId="2147483673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262986526" sldId="2147483673"/>
              <ac:spMk id="3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3262986526" sldId="2147483673"/>
              <ac:spMk id="4" creationId="{00000000-0000-0000-0000-000000000000}"/>
            </ac:spMkLst>
          </pc:spChg>
        </pc:sldLayoutChg>
        <pc:sldLayoutChg chg="modSp">
          <pc:chgData name="Rob Sewell" userId="c802df42025d5e1f" providerId="LiveId" clId="{6C16D2F8-56E5-42B8-898B-D6E2EF76BFD9}" dt="2018-05-10T12:30:39.886" v="4"/>
          <pc:sldLayoutMkLst>
            <pc:docMk/>
            <pc:sldMasterMk cId="535636480" sldId="2147483660"/>
            <pc:sldLayoutMk cId="717147243" sldId="2147483674"/>
          </pc:sldLayoutMkLst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717147243" sldId="2147483674"/>
              <ac:spMk id="4" creationId="{00000000-0000-0000-0000-000000000000}"/>
            </ac:spMkLst>
          </pc:spChg>
          <pc:spChg chg="mod">
            <ac:chgData name="Rob Sewell" userId="c802df42025d5e1f" providerId="LiveId" clId="{6C16D2F8-56E5-42B8-898B-D6E2EF76BFD9}" dt="2018-05-10T12:30:39.886" v="4"/>
            <ac:spMkLst>
              <pc:docMk/>
              <pc:sldMasterMk cId="535636480" sldId="2147483660"/>
              <pc:sldLayoutMk cId="717147243" sldId="2147483674"/>
              <ac:spMk id="14" creationId="{00000000-0000-0000-0000-000000000000}"/>
            </ac:spMkLst>
          </pc:spChg>
        </pc:sldLayoutChg>
      </pc:sldMasterChg>
    </pc:docChg>
  </pc:docChgLst>
  <pc:docChgLst>
    <pc:chgData name="Rob Sewell" userId="c802df42025d5e1f" providerId="LiveId" clId="{16C055E3-502E-4343-ACEB-8BFDD80DFE7A}"/>
    <pc:docChg chg="custSel addSld delSld modSld">
      <pc:chgData name="Rob Sewell" userId="c802df42025d5e1f" providerId="LiveId" clId="{16C055E3-502E-4343-ACEB-8BFDD80DFE7A}" dt="2018-03-12T09:07:00.333" v="190" actId="1076"/>
      <pc:docMkLst>
        <pc:docMk/>
      </pc:docMkLst>
      <pc:sldChg chg="addSp modSp">
        <pc:chgData name="Rob Sewell" userId="c802df42025d5e1f" providerId="LiveId" clId="{16C055E3-502E-4343-ACEB-8BFDD80DFE7A}" dt="2018-03-12T09:07:00.333" v="190" actId="1076"/>
        <pc:sldMkLst>
          <pc:docMk/>
          <pc:sldMk cId="695583612" sldId="290"/>
        </pc:sldMkLst>
        <pc:spChg chg="add mod">
          <ac:chgData name="Rob Sewell" userId="c802df42025d5e1f" providerId="LiveId" clId="{16C055E3-502E-4343-ACEB-8BFDD80DFE7A}" dt="2018-03-12T09:07:00.333" v="190" actId="1076"/>
          <ac:spMkLst>
            <pc:docMk/>
            <pc:sldMk cId="695583612" sldId="290"/>
            <ac:spMk id="3" creationId="{F4ED583D-72F3-44C7-A373-2148554C28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2"/>
            <a:ext cx="1028968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5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9" y="277816"/>
            <a:ext cx="6859787" cy="5898573"/>
          </a:xfrm>
        </p:spPr>
        <p:txBody>
          <a:bodyPr vert="eaVert"/>
          <a:lstStyle>
            <a:lvl5pPr>
              <a:defRPr/>
            </a:lvl5pPr>
            <a:lvl6pPr marL="946656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412778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3301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300"/>
            <a:ext cx="4617640" cy="564083"/>
          </a:xfrm>
        </p:spPr>
        <p:txBody>
          <a:bodyPr anchor="t"/>
          <a:lstStyle>
            <a:lvl1pPr marL="0" indent="0" algn="l">
              <a:buNone/>
              <a:defRPr sz="15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4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266771" algn="l"/>
                <a:tab pos="543070" algn="l"/>
                <a:tab pos="876534" algn="l"/>
                <a:tab pos="1209998" algn="l"/>
                <a:tab pos="1543461" algn="l"/>
              </a:tabLst>
              <a:defRPr sz="210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361" indent="-214370" defTabSz="333464">
              <a:buFont typeface="Arial" pitchFamily="34" charset="0"/>
              <a:buChar char="•"/>
              <a:tabLst>
                <a:tab pos="266771" algn="l"/>
                <a:tab pos="571652" algn="l"/>
                <a:tab pos="876534" algn="l"/>
                <a:tab pos="1209998" algn="l"/>
                <a:tab pos="1543461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857479" indent="-171496">
              <a:buFont typeface="Arial" pitchFamily="34" charset="0"/>
              <a:buChar char="•"/>
              <a:tabLst>
                <a:tab pos="266771" algn="l"/>
                <a:tab pos="543070" algn="l"/>
                <a:tab pos="876534" algn="l"/>
                <a:tab pos="1209998" algn="l"/>
                <a:tab pos="1543461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470" indent="-171496">
              <a:buFont typeface="Arial" pitchFamily="34" charset="0"/>
              <a:buChar char="•"/>
              <a:tabLst>
                <a:tab pos="266771" algn="l"/>
                <a:tab pos="543070" algn="l"/>
                <a:tab pos="876534" algn="l"/>
                <a:tab pos="1209998" algn="l"/>
                <a:tab pos="1543461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461" indent="-171496">
              <a:buFont typeface="Arial" pitchFamily="34" charset="0"/>
              <a:buChar char="•"/>
              <a:tabLst>
                <a:tab pos="266771" algn="l"/>
                <a:tab pos="543070" algn="l"/>
                <a:tab pos="876534" algn="l"/>
                <a:tab pos="1209998" algn="l"/>
                <a:tab pos="1543461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1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9" y="2745637"/>
            <a:ext cx="8242300" cy="3304533"/>
          </a:xfrm>
        </p:spPr>
        <p:txBody>
          <a:bodyPr>
            <a:noAutofit/>
          </a:bodyPr>
          <a:lstStyle>
            <a:lvl1pPr marL="231779" marR="0" indent="-231779" algn="l" defTabSz="9144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9" y="1645604"/>
            <a:ext cx="8242300" cy="572792"/>
          </a:xfrm>
        </p:spPr>
        <p:txBody>
          <a:bodyPr>
            <a:noAutofit/>
          </a:bodyPr>
          <a:lstStyle>
            <a:lvl1pPr marL="0" marR="0" indent="0" algn="l" defTabSz="9144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>
              <a:defRPr/>
            </a:lvl2pPr>
            <a:lvl3pPr marL="583085">
              <a:defRPr/>
            </a:lvl3pPr>
            <a:lvl4pPr marL="754581">
              <a:defRPr/>
            </a:lvl4pPr>
            <a:lvl5pPr marL="926077">
              <a:defRPr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330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8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905000"/>
            <a:ext cx="3315563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819402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819402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3314242" y="1630824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085908" y="1630824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8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8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13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18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18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492856" y="2240559"/>
            <a:ext cx="6208959" cy="701461"/>
          </a:xfrm>
        </p:spPr>
        <p:txBody>
          <a:bodyPr>
            <a:noAutofit/>
          </a:bodyPr>
          <a:lstStyle/>
          <a:p>
            <a:r>
              <a:rPr lang="en-GB" sz="4501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450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" y="856580"/>
            <a:ext cx="1227497" cy="202113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65" y="4023221"/>
            <a:ext cx="1227497" cy="2021139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43" y="1106137"/>
            <a:ext cx="1966892" cy="1966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349D-C1C5-4B2A-85E1-C849E93FD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61" y="5314082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157679" y="1106137"/>
            <a:ext cx="6859786" cy="5942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4501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37" y="2024478"/>
            <a:ext cx="5375405" cy="3027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0FCE0-E3EA-4F9D-9CD7-08964133F1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24051" y="222097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51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518" y="3703115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6178" y="2434203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0896" y="213251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3214" y="2434203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03215" y="213766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5732" y="2461664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4070" y="218653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7714" y="2411491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2534" y="3684646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25119" y="3753121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0404" y="380294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12" y="4077241"/>
            <a:ext cx="1022156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3893" y="4104879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6098" y="4148298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18080" y="3914453"/>
            <a:ext cx="1134421" cy="218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929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5777411" y="2389270"/>
            <a:ext cx="3056078" cy="1341656"/>
            <a:chOff x="104209" y="5480224"/>
            <a:chExt cx="2010651" cy="923744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84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125"/>
                </a:spcBef>
              </a:pPr>
              <a:r>
                <a:rPr lang="en-GB" sz="2101" dirty="0"/>
                <a:t> @</a:t>
              </a:r>
              <a:r>
                <a:rPr lang="en-GB" sz="2101" dirty="0" err="1"/>
                <a:t>sqldbawithbeard</a:t>
              </a:r>
              <a:endParaRPr lang="en-GB" sz="210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5777413" y="3337009"/>
            <a:ext cx="3030325" cy="1033963"/>
            <a:chOff x="1978579" y="5487854"/>
            <a:chExt cx="1720096" cy="699397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64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125"/>
                </a:spcBef>
              </a:pPr>
              <a:r>
                <a:rPr lang="en-GB" sz="2401" u="sng" dirty="0" err="1"/>
                <a:t>robsewellsqldba</a:t>
              </a:r>
              <a:endParaRPr lang="en-CA" sz="2401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5815377" y="4397728"/>
            <a:ext cx="2962681" cy="708980"/>
            <a:chOff x="6646631" y="5472586"/>
            <a:chExt cx="1753382" cy="5769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4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500" dirty="0"/>
                <a:t>sqldbawith</a:t>
              </a:r>
              <a:r>
                <a:rPr lang="en-GB" sz="1500" dirty="0">
                  <a:solidFill>
                    <a:srgbClr val="FF0000"/>
                  </a:solidFill>
                </a:rPr>
                <a:t>A</a:t>
              </a:r>
              <a:r>
                <a:rPr lang="en-GB" sz="1500" dirty="0"/>
                <a:t>beard.com</a:t>
              </a:r>
              <a:endParaRPr lang="en-US" sz="1500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0C6F7A8-7DC0-4A1F-87A3-8F86FBB80D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55" y="1160157"/>
            <a:ext cx="7265318" cy="765771"/>
          </a:xfrm>
        </p:spPr>
        <p:txBody>
          <a:bodyPr>
            <a:noAutofit/>
          </a:bodyPr>
          <a:lstStyle/>
          <a:p>
            <a:pPr algn="ctr"/>
            <a:r>
              <a:rPr lang="en-US" sz="4051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455" y="2132519"/>
            <a:ext cx="8697231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2401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3001" b="1" i="1" dirty="0">
                <a:latin typeface="AppleStorm" panose="02000603000000000000" pitchFamily="50" charset="0"/>
              </a:rPr>
              <a:t> </a:t>
            </a:r>
            <a:r>
              <a:rPr lang="en-GB" sz="2401" b="1" i="1" dirty="0">
                <a:latin typeface="AppleStorm" panose="02000603000000000000" pitchFamily="50" charset="0"/>
              </a:rPr>
              <a:t>: DBA, Automator, Do-</a:t>
            </a:r>
            <a:r>
              <a:rPr lang="en-GB" sz="2401" b="1" i="1" dirty="0" err="1">
                <a:latin typeface="AppleStorm" panose="02000603000000000000" pitchFamily="50" charset="0"/>
              </a:rPr>
              <a:t>er</a:t>
            </a:r>
            <a:r>
              <a:rPr lang="en-GB" sz="2401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2401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2401" b="1" i="1" dirty="0" err="1">
                <a:latin typeface="AppleStorm" panose="02000603000000000000" pitchFamily="50" charset="0"/>
              </a:rPr>
              <a:t>geddit</a:t>
            </a:r>
            <a:r>
              <a:rPr lang="en-GB" sz="2401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2401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24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2401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30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2401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2401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A085A-71B3-47A9-9D40-80C5534EC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51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898636" y="2546190"/>
            <a:ext cx="3056078" cy="1341656"/>
            <a:chOff x="104209" y="5480224"/>
            <a:chExt cx="2010651" cy="923744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84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125"/>
                </a:spcBef>
              </a:pPr>
              <a:r>
                <a:rPr lang="en-GB" sz="2101" dirty="0"/>
                <a:t> @</a:t>
              </a:r>
              <a:r>
                <a:rPr lang="en-GB" sz="2101" dirty="0" err="1"/>
                <a:t>sqldbawithbeard</a:t>
              </a:r>
              <a:endParaRPr lang="en-GB" sz="210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5382303" y="2576941"/>
            <a:ext cx="3030325" cy="1033963"/>
            <a:chOff x="1978579" y="5487854"/>
            <a:chExt cx="1720096" cy="699397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64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125"/>
                </a:spcBef>
              </a:pPr>
              <a:r>
                <a:rPr lang="en-GB" sz="2401" u="sng" dirty="0" err="1"/>
                <a:t>robsewellsqldba</a:t>
              </a:r>
              <a:endParaRPr lang="en-CA" sz="2401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3113460" y="3562298"/>
            <a:ext cx="2962681" cy="708980"/>
            <a:chOff x="6646631" y="5472586"/>
            <a:chExt cx="1753382" cy="5769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4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1500" dirty="0"/>
                <a:t>sqldbawith</a:t>
              </a:r>
              <a:r>
                <a:rPr lang="en-GB" sz="1500" dirty="0">
                  <a:solidFill>
                    <a:srgbClr val="FF0000"/>
                  </a:solidFill>
                </a:rPr>
                <a:t>A</a:t>
              </a:r>
              <a:r>
                <a:rPr lang="en-GB" sz="1500" dirty="0"/>
                <a:t>beard.com</a:t>
              </a:r>
              <a:endParaRPr lang="en-US" sz="15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387200" y="4808137"/>
            <a:ext cx="2721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500" dirty="0"/>
              <a:t>mrrobsewell@outlook.com</a:t>
            </a:r>
            <a:endParaRPr lang="en-US" sz="15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6" y="4660369"/>
            <a:ext cx="644221" cy="64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6354662" y="4808137"/>
            <a:ext cx="2376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303" y="4622725"/>
            <a:ext cx="681867" cy="6818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ED07D1-CD97-4E23-88EE-1707F07474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12459" y="1312399"/>
            <a:ext cx="2863064" cy="78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951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8" y="2681185"/>
            <a:ext cx="7506748" cy="1495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6ABC8-EC7B-4B57-8BFA-20A3A45289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157679" y="1106137"/>
            <a:ext cx="6859786" cy="59422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3301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776" y="1867254"/>
            <a:ext cx="6475689" cy="3273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409C2-CE43-4AD0-AA92-F1ED06D528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157679" y="1106137"/>
            <a:ext cx="6859786" cy="59422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3301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574515" y="1700358"/>
            <a:ext cx="4111876" cy="498610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2701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2701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5220241" y="1754380"/>
            <a:ext cx="4227099" cy="3093283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257244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500" dirty="0">
              <a:latin typeface="Gotham Medium" panose="02000604030000020004"/>
            </a:endParaRPr>
          </a:p>
          <a:p>
            <a:pPr marL="257244" lvl="3" indent="-257244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5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A36A7-334D-4CB9-8975-B85647755C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2456" y="1592319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2701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1062612"/>
            <a:ext cx="6859785" cy="529705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4A027-39DD-4224-9641-C61E04C72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157679" y="1106137"/>
            <a:ext cx="6859786" cy="59422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3301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033057" y="1642411"/>
            <a:ext cx="5834167" cy="429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3001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5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342991" indent="-34299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1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2401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2401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342991" indent="-34299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1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2401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15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15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5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342991" indent="-34299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1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342991" indent="-34299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101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1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2401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342991" indent="-34299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1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1500" dirty="0"/>
            </a:br>
            <a:endParaRPr lang="en-US" sz="15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BC525-192D-4678-BB01-5773E1D23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157679" y="1106137"/>
            <a:ext cx="6859786" cy="5942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4501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44" y="944077"/>
            <a:ext cx="1156591" cy="1156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379" y="5733655"/>
            <a:ext cx="9144000" cy="255494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401409" y="1808400"/>
            <a:ext cx="8372326" cy="345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34298" rIns="3429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3001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3001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3001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001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3001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3001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3001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3001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699609">
              <a:lnSpc>
                <a:spcPct val="90000"/>
              </a:lnSpc>
              <a:spcBef>
                <a:spcPts val="675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1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001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3001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3001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BCF08-5240-4EB2-9192-97B173127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96" y="5338653"/>
            <a:ext cx="2873306" cy="6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805</TotalTime>
  <Words>191</Words>
  <Application>Microsoft Office PowerPoint</Application>
  <PresentationFormat>On-screen Show (4:3)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Support</vt:lpstr>
      <vt:lpstr>installation</vt:lpstr>
      <vt:lpstr>Get-Help</vt:lpstr>
      <vt:lpstr>demos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2018-05-10T12:30:50Z</dcterms:modified>
</cp:coreProperties>
</file>