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2" r:id="rId4"/>
    <p:sldId id="269" r:id="rId5"/>
    <p:sldId id="264" r:id="rId6"/>
    <p:sldId id="265" r:id="rId7"/>
    <p:sldId id="263" r:id="rId8"/>
    <p:sldId id="266" r:id="rId9"/>
    <p:sldId id="268" r:id="rId10"/>
    <p:sldId id="267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35C53-25D9-4FBA-BE0F-50AE2762F010}" type="datetimeFigureOut">
              <a:rPr lang="en-GB" smtClean="0"/>
              <a:t>17/06/2017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7E92C-A6B2-4CD9-A188-8139E6D44A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8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Does it do what I want</a:t>
            </a:r>
          </a:p>
          <a:p>
            <a:r>
              <a:rPr lang="en-GB" dirty="0"/>
              <a:t>If I change it does it do what I want</a:t>
            </a:r>
          </a:p>
          <a:p>
            <a:r>
              <a:rPr lang="en-GB" dirty="0"/>
              <a:t>What is it supposed to do</a:t>
            </a:r>
          </a:p>
          <a:p>
            <a:r>
              <a:rPr lang="en-GB" dirty="0"/>
              <a:t>This is how it is designed</a:t>
            </a:r>
          </a:p>
          <a:p>
            <a:r>
              <a:rPr lang="en-GB" dirty="0"/>
              <a:t>Does it still do what we want when we make big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E92C-A6B2-4CD9-A188-8139E6D44A1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118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E92C-A6B2-4CD9-A188-8139E6D44A1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59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17/06/2017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145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17/06/2017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367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17/06/2017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652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17/06/2017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813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17/06/2017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186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17/06/2017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464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17/06/2017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646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17/06/2017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76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17/06/2017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691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17/06/2017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02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F321-A082-456B-A347-A910A2958839}" type="datetimeFigureOut">
              <a:rPr lang="pt-PT" smtClean="0"/>
              <a:t>17/06/2017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969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FF321-A082-456B-A347-A910A2958839}" type="datetimeFigureOut">
              <a:rPr lang="pt-PT" smtClean="0"/>
              <a:t>17/06/2017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E2DB5-CD18-4F6E-90EB-D5152FC28B2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660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hyperlink" Target="https://leanpub.com/pesterbook" TargetMode="Externa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pester/Pest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devmynd.com/blog/five-factor-testing/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7930" y="702835"/>
            <a:ext cx="10340234" cy="526297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sz="2400" dirty="0">
                <a:solidFill>
                  <a:srgbClr val="00FF00"/>
                </a:solidFill>
                <a:latin typeface="Lucida Console" panose="020B0609040504020204" pitchFamily="49" charset="0"/>
              </a:rPr>
              <a:t>Describing SQL </a:t>
            </a:r>
            <a:r>
              <a:rPr lang="en-GB" sz="2400">
                <a:solidFill>
                  <a:srgbClr val="00FF00"/>
                </a:solidFill>
                <a:latin typeface="Lucida Console" panose="020B0609040504020204" pitchFamily="49" charset="0"/>
              </a:rPr>
              <a:t>Saturday Dublin </a:t>
            </a:r>
            <a:r>
              <a:rPr lang="en-GB" sz="2400" dirty="0">
                <a:solidFill>
                  <a:srgbClr val="00FF00"/>
                </a:solidFill>
                <a:latin typeface="Lucida Console" panose="020B0609040504020204" pitchFamily="49" charset="0"/>
              </a:rPr>
              <a:t>Presentation</a:t>
            </a:r>
            <a:endParaRPr lang="en-GB" sz="2400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endParaRPr lang="en-GB" sz="2400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400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Presentation</a:t>
            </a:r>
            <a:endParaRPr lang="en-GB" sz="2400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400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Title Should Be </a:t>
            </a:r>
            <a:r>
              <a:rPr lang="en-GB" sz="2400" dirty="0">
                <a:solidFill>
                  <a:srgbClr val="0064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'Introduction to Pester‘</a:t>
            </a:r>
            <a:r>
              <a:rPr lang="en-GB" sz="2400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Lucida Console" panose="020B0609040504020204" pitchFamily="49" charset="0"/>
              </a:rPr>
              <a:t>89ms</a:t>
            </a:r>
            <a:endParaRPr lang="en-GB" sz="2400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400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Should have many Demos </a:t>
            </a:r>
            <a:r>
              <a:rPr lang="en-GB" sz="2400" dirty="0">
                <a:solidFill>
                  <a:srgbClr val="808080"/>
                </a:solidFill>
                <a:latin typeface="Lucida Console" panose="020B0609040504020204" pitchFamily="49" charset="0"/>
              </a:rPr>
              <a:t>8ms</a:t>
            </a:r>
            <a:endParaRPr lang="en-GB" sz="2400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endParaRPr lang="en-GB" sz="2400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400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Speaker</a:t>
            </a:r>
            <a:endParaRPr lang="en-GB" sz="2400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400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Name </a:t>
            </a:r>
            <a:r>
              <a:rPr lang="en-GB" sz="24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shoud</a:t>
            </a:r>
            <a:r>
              <a:rPr lang="en-GB" sz="2400" dirty="0">
                <a:solidFill>
                  <a:srgbClr val="006400"/>
                </a:solidFill>
                <a:latin typeface="Lucida Console" panose="020B0609040504020204" pitchFamily="49" charset="0"/>
              </a:rPr>
              <a:t> be Rob Sewell </a:t>
            </a:r>
            <a:r>
              <a:rPr lang="en-GB" sz="2400" dirty="0">
                <a:solidFill>
                  <a:srgbClr val="808080"/>
                </a:solidFill>
                <a:latin typeface="Lucida Console" panose="020B0609040504020204" pitchFamily="49" charset="0"/>
              </a:rPr>
              <a:t>51ms</a:t>
            </a:r>
            <a:endParaRPr lang="en-GB" sz="2400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400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Twitter Should be @</a:t>
            </a:r>
            <a:r>
              <a:rPr lang="en-GB" sz="24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sqldbawithbeard</a:t>
            </a:r>
            <a:r>
              <a:rPr lang="en-GB" sz="2400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Lucida Console" panose="020B0609040504020204" pitchFamily="49" charset="0"/>
              </a:rPr>
              <a:t>19ms</a:t>
            </a:r>
            <a:endParaRPr lang="en-GB" sz="2400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400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Website Should be sqldbawithAbeard.com </a:t>
            </a:r>
            <a:r>
              <a:rPr lang="en-GB" sz="2400" dirty="0">
                <a:solidFill>
                  <a:srgbClr val="808080"/>
                </a:solidFill>
                <a:latin typeface="Lucida Console" panose="020B0609040504020204" pitchFamily="49" charset="0"/>
              </a:rPr>
              <a:t>12ms</a:t>
            </a:r>
            <a:endParaRPr lang="en-GB" sz="2400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endParaRPr lang="en-GB" sz="2400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400" dirty="0">
                <a:solidFill>
                  <a:srgbClr val="00FF00"/>
                </a:solidFill>
                <a:latin typeface="Lucida Console" panose="020B0609040504020204" pitchFamily="49" charset="0"/>
              </a:rPr>
              <a:t>  Context Audience</a:t>
            </a:r>
            <a:endParaRPr lang="en-GB" sz="2400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400" dirty="0">
                <a:solidFill>
                  <a:srgbClr val="006400"/>
                </a:solidFill>
                <a:latin typeface="Lucida Console" panose="020B0609040504020204" pitchFamily="49" charset="0"/>
              </a:rPr>
              <a:t>    [+] Audience should be awesome </a:t>
            </a:r>
            <a:r>
              <a:rPr lang="en-GB" sz="2400" dirty="0">
                <a:solidFill>
                  <a:srgbClr val="808080"/>
                </a:solidFill>
                <a:latin typeface="Lucida Console" panose="020B0609040504020204" pitchFamily="49" charset="0"/>
              </a:rPr>
              <a:t>60ms</a:t>
            </a:r>
            <a:endParaRPr lang="en-GB" sz="2400" dirty="0">
              <a:solidFill>
                <a:srgbClr val="F5F5F5"/>
              </a:solidFill>
              <a:latin typeface="Lucida Console" panose="020B0609040504020204" pitchFamily="49" charset="0"/>
            </a:endParaRPr>
          </a:p>
          <a:p>
            <a:r>
              <a:rPr lang="en-GB" sz="2400" dirty="0">
                <a:solidFill>
                  <a:srgbClr val="FFFF00"/>
                </a:solidFill>
                <a:latin typeface="Lucida Console" panose="020B0609040504020204" pitchFamily="49" charset="0"/>
              </a:rPr>
              <a:t>    [!] They should not fall asleep 7ms </a:t>
            </a:r>
          </a:p>
        </p:txBody>
      </p:sp>
    </p:spTree>
    <p:extLst>
      <p:ext uri="{BB962C8B-B14F-4D97-AF65-F5344CB8AC3E}">
        <p14:creationId xmlns:p14="http://schemas.microsoft.com/office/powerpoint/2010/main" val="98747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Questions?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49" y="1180096"/>
            <a:ext cx="2980800" cy="42522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33566" y="302933"/>
            <a:ext cx="4058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You </a:t>
            </a:r>
            <a:r>
              <a:rPr lang="en-GB" dirty="0"/>
              <a:t>should get the Pester Book by Adam Bertram</a:t>
            </a:r>
          </a:p>
          <a:p>
            <a:endParaRPr lang="en-GB" dirty="0"/>
          </a:p>
          <a:p>
            <a:r>
              <a:rPr lang="en-GB" dirty="0">
                <a:hlinkClick r:id="rId5"/>
              </a:rPr>
              <a:t>https://leanpub.com/pesterbook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8" name="Picture 4" descr="The Pester Boo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130" y="1835062"/>
            <a:ext cx="2509381" cy="376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98317" y="5505124"/>
            <a:ext cx="8927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Rob Sewell - 	@</a:t>
            </a:r>
            <a:r>
              <a:rPr lang="en-GB" sz="2800" dirty="0" err="1"/>
              <a:t>SQLDBAWithBeard</a:t>
            </a:r>
            <a:r>
              <a:rPr lang="en-GB" sz="2800" dirty="0"/>
              <a:t> </a:t>
            </a:r>
          </a:p>
          <a:p>
            <a:r>
              <a:rPr lang="en-GB" sz="2800" dirty="0"/>
              <a:t>			SQLDBAWithABeard.com</a:t>
            </a:r>
          </a:p>
        </p:txBody>
      </p:sp>
    </p:spTree>
    <p:extLst>
      <p:ext uri="{BB962C8B-B14F-4D97-AF65-F5344CB8AC3E}">
        <p14:creationId xmlns:p14="http://schemas.microsoft.com/office/powerpoint/2010/main" val="180956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57745"/>
            <a:ext cx="12192000" cy="4257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THANK YOU TO OUR SPONSORS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2172356"/>
            <a:ext cx="3000438" cy="7833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58" y="1664017"/>
            <a:ext cx="4893381" cy="180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72" y="4372311"/>
            <a:ext cx="3441600" cy="720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90" y="3832311"/>
            <a:ext cx="2550118" cy="126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What is Pester?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1732990" y="1641260"/>
            <a:ext cx="8640960" cy="2705272"/>
          </a:xfrm>
          <a:prstGeom prst="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4800" dirty="0"/>
              <a:t>Pester provides a framework for </a:t>
            </a:r>
            <a:r>
              <a:rPr lang="en-GB" sz="4800" b="1" dirty="0"/>
              <a:t>running unit tests to execute and validate PowerShell commands from within PowerShell</a:t>
            </a:r>
            <a:endParaRPr lang="en-GB" sz="4800" dirty="0"/>
          </a:p>
        </p:txBody>
      </p:sp>
      <p:sp>
        <p:nvSpPr>
          <p:cNvPr id="11" name="TextBox 10"/>
          <p:cNvSpPr txBox="1"/>
          <p:nvPr/>
        </p:nvSpPr>
        <p:spPr>
          <a:xfrm>
            <a:off x="2611677" y="4785856"/>
            <a:ext cx="6563638" cy="646331"/>
          </a:xfrm>
          <a:prstGeom prst="rect">
            <a:avLst/>
          </a:prstGeom>
          <a:solidFill>
            <a:schemeClr val="accent1">
              <a:lumMod val="40000"/>
              <a:lumOff val="60000"/>
              <a:alpha val="2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600" dirty="0">
                <a:hlinkClick r:id="rId4"/>
              </a:rPr>
              <a:t>https://github.com/pester/Pester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85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Why Test?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593121" y="908487"/>
            <a:ext cx="10486149" cy="5385842"/>
          </a:xfrm>
          <a:prstGeom prst="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800" dirty="0"/>
              <a:t>Good tests can…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sz="4800" dirty="0"/>
              <a:t>Verify the code is working correctly</a:t>
            </a:r>
          </a:p>
          <a:p>
            <a:r>
              <a:rPr lang="en-GB" sz="4800" dirty="0"/>
              <a:t>Prevent future regressions</a:t>
            </a:r>
          </a:p>
          <a:p>
            <a:r>
              <a:rPr lang="en-GB" sz="4800" dirty="0"/>
              <a:t>Document the code’s behaviour</a:t>
            </a:r>
          </a:p>
          <a:p>
            <a:r>
              <a:rPr lang="en-GB" sz="4800" dirty="0"/>
              <a:t>Provide design guidance</a:t>
            </a:r>
          </a:p>
          <a:p>
            <a:r>
              <a:rPr lang="en-GB" sz="4800" dirty="0"/>
              <a:t>Support refactoring</a:t>
            </a:r>
          </a:p>
          <a:p>
            <a:pPr marL="0" indent="0">
              <a:buNone/>
            </a:pPr>
            <a:r>
              <a:rPr lang="en-GB" dirty="0">
                <a:hlinkClick r:id="rId5"/>
              </a:rPr>
              <a:t>https://www.devmynd.com/blog/five-factor-testing/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73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How Do I Get Pester?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345466" y="1365688"/>
            <a:ext cx="5685816" cy="3945348"/>
          </a:xfrm>
          <a:prstGeom prst="rect">
            <a:avLst/>
          </a:prstGeom>
          <a:solidFill>
            <a:srgbClr val="FFFFFF">
              <a:alpha val="33000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600" dirty="0"/>
              <a:t>If you have PowerShell V5 or above you already have it. 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GB" sz="3600" dirty="0"/>
            </a:br>
            <a:r>
              <a:rPr lang="en-GB" sz="3600" dirty="0"/>
              <a:t>You should update it using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3600" dirty="0"/>
              <a:t>Update-Module Pester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100" dirty="0"/>
          </a:p>
          <a:p>
            <a:endParaRPr lang="de-DE" dirty="0"/>
          </a:p>
        </p:txBody>
      </p:sp>
      <p:sp>
        <p:nvSpPr>
          <p:cNvPr id="2" name="TextBox 1"/>
          <p:cNvSpPr txBox="1"/>
          <p:nvPr/>
        </p:nvSpPr>
        <p:spPr>
          <a:xfrm>
            <a:off x="6933156" y="1703540"/>
            <a:ext cx="49227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If Not</a:t>
            </a:r>
          </a:p>
          <a:p>
            <a:endParaRPr lang="en-GB" sz="3600" dirty="0"/>
          </a:p>
          <a:p>
            <a:r>
              <a:rPr lang="en-GB" sz="3600" dirty="0"/>
              <a:t>Install-Module Pester (use –Scope </a:t>
            </a:r>
            <a:r>
              <a:rPr lang="en-GB" sz="3600" dirty="0" err="1"/>
              <a:t>CurrentUser</a:t>
            </a:r>
            <a:r>
              <a:rPr lang="en-GB" sz="3600" dirty="0"/>
              <a:t> if not admin)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19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What does Pester Look Like?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251520" y="1916832"/>
            <a:ext cx="8640960" cy="43924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822" y="1099360"/>
            <a:ext cx="6033082" cy="57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6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16028" y="0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Environmental Validation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9" name="Inhaltsplatzhalter 2"/>
          <p:cNvSpPr txBox="1">
            <a:spLocks/>
          </p:cNvSpPr>
          <p:nvPr/>
        </p:nvSpPr>
        <p:spPr>
          <a:xfrm>
            <a:off x="276572" y="1133604"/>
            <a:ext cx="5278722" cy="4784593"/>
          </a:xfrm>
          <a:prstGeom prst="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dirty="0"/>
              <a:t>As Pester is just PowerShell you can use it to validate the results of any PowerShell command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3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dirty="0"/>
              <a:t>This is </a:t>
            </a:r>
            <a:br>
              <a:rPr lang="en-GB" sz="3600" dirty="0"/>
            </a:br>
            <a:r>
              <a:rPr lang="en-GB" sz="3600" dirty="0"/>
              <a:t>BRILLIANT </a:t>
            </a:r>
            <a:br>
              <a:rPr lang="en-GB" sz="3600" dirty="0"/>
            </a:br>
            <a:r>
              <a:rPr lang="en-GB" sz="3600" dirty="0"/>
              <a:t>for validating your environment</a:t>
            </a:r>
          </a:p>
          <a:p>
            <a:endParaRPr lang="de-DE" dirty="0"/>
          </a:p>
        </p:txBody>
      </p:sp>
      <p:pic>
        <p:nvPicPr>
          <p:cNvPr id="2050" name="Picture 2" descr="pester ola che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414" y="1133604"/>
            <a:ext cx="5087181" cy="482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240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How Do I Start?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83083" y="1264324"/>
            <a:ext cx="44279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Hey Beardy !</a:t>
            </a:r>
          </a:p>
          <a:p>
            <a:endParaRPr lang="en-GB" sz="2000" dirty="0"/>
          </a:p>
          <a:p>
            <a:r>
              <a:rPr lang="en-GB" sz="4800" dirty="0"/>
              <a:t>MUST BE TIME </a:t>
            </a:r>
            <a:br>
              <a:rPr lang="en-GB" sz="4800" dirty="0"/>
            </a:br>
            <a:r>
              <a:rPr lang="en-GB" sz="4800" dirty="0"/>
              <a:t>FOR A 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14" y="1164919"/>
            <a:ext cx="2419124" cy="42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2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732990" y="63995"/>
            <a:ext cx="8594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 Condensed" panose="020B0506020104020203" pitchFamily="34" charset="0"/>
              </a:rPr>
              <a:t>Two things we didnt show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009" y="5781675"/>
            <a:ext cx="1088709" cy="108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2307" y="1583739"/>
            <a:ext cx="10716018" cy="4339650"/>
          </a:xfrm>
          <a:prstGeom prst="rect">
            <a:avLst/>
          </a:prstGeom>
          <a:solidFill>
            <a:srgbClr val="FFFFFF">
              <a:alpha val="55000"/>
            </a:srgbClr>
          </a:solidFill>
        </p:spPr>
        <p:txBody>
          <a:bodyPr wrap="square" rtlCol="0">
            <a:spAutoFit/>
          </a:bodyPr>
          <a:lstStyle/>
          <a:p>
            <a:r>
              <a:rPr lang="en-GB" sz="4800" dirty="0"/>
              <a:t>Test Drive</a:t>
            </a:r>
          </a:p>
          <a:p>
            <a:r>
              <a:rPr lang="en-GB" sz="3200" dirty="0"/>
              <a:t>A drive created in $</a:t>
            </a:r>
            <a:r>
              <a:rPr lang="en-GB" sz="3200" dirty="0" err="1"/>
              <a:t>ENV:Temp</a:t>
            </a:r>
            <a:r>
              <a:rPr lang="en-GB" sz="3200" dirty="0"/>
              <a:t> that is accessible via $</a:t>
            </a:r>
            <a:r>
              <a:rPr lang="en-GB" sz="3200" dirty="0" err="1"/>
              <a:t>TestDrive</a:t>
            </a:r>
            <a:r>
              <a:rPr lang="en-GB" sz="3200" dirty="0"/>
              <a:t> and exists within the scope of a Describe block</a:t>
            </a:r>
            <a:br>
              <a:rPr lang="en-GB" sz="3200" dirty="0"/>
            </a:br>
            <a:endParaRPr lang="en-GB" sz="3200" dirty="0"/>
          </a:p>
          <a:p>
            <a:r>
              <a:rPr lang="en-GB" sz="4800" dirty="0"/>
              <a:t>In </a:t>
            </a:r>
            <a:r>
              <a:rPr lang="en-GB" sz="4800" dirty="0" err="1"/>
              <a:t>ModuleScope</a:t>
            </a:r>
            <a:endParaRPr lang="en-GB" sz="4800" dirty="0"/>
          </a:p>
          <a:p>
            <a:r>
              <a:rPr lang="en-GB" sz="2800" dirty="0"/>
              <a:t>This tells Pester to inject the mock into the module's scope, which causes any calls to those commands from inside the module to execute the mock instead.</a:t>
            </a:r>
          </a:p>
        </p:txBody>
      </p:sp>
    </p:spTree>
    <p:extLst>
      <p:ext uri="{BB962C8B-B14F-4D97-AF65-F5344CB8AC3E}">
        <p14:creationId xmlns:p14="http://schemas.microsoft.com/office/powerpoint/2010/main" val="151018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306</Words>
  <Application>Microsoft Office PowerPoint</Application>
  <PresentationFormat>Widescreen</PresentationFormat>
  <Paragraphs>62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Gill Sans MT Condensed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 IT 2016</dc:title>
  <dc:creator>André Vala</dc:creator>
  <cp:lastModifiedBy>Rob Sewell</cp:lastModifiedBy>
  <cp:revision>50</cp:revision>
  <dcterms:created xsi:type="dcterms:W3CDTF">2016-05-15T23:39:35Z</dcterms:created>
  <dcterms:modified xsi:type="dcterms:W3CDTF">2017-06-17T07:33:08Z</dcterms:modified>
</cp:coreProperties>
</file>