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343" r:id="rId2"/>
    <p:sldId id="344" r:id="rId3"/>
    <p:sldId id="345" r:id="rId4"/>
    <p:sldId id="347" r:id="rId5"/>
    <p:sldId id="310" r:id="rId6"/>
    <p:sldId id="346" r:id="rId7"/>
    <p:sldId id="327" r:id="rId8"/>
    <p:sldId id="336" r:id="rId9"/>
    <p:sldId id="335" r:id="rId10"/>
    <p:sldId id="337" r:id="rId11"/>
    <p:sldId id="324" r:id="rId12"/>
    <p:sldId id="338" r:id="rId13"/>
    <p:sldId id="339" r:id="rId14"/>
    <p:sldId id="340" r:id="rId15"/>
    <p:sldId id="341" r:id="rId16"/>
    <p:sldId id="342" r:id="rId17"/>
    <p:sldId id="280" r:id="rId18"/>
    <p:sldId id="331" r:id="rId19"/>
    <p:sldId id="348" r:id="rId20"/>
    <p:sldId id="349" r:id="rId21"/>
    <p:sldId id="334"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D1EF46-29C3-479E-87CF-3155A8D3DF5E}">
          <p14:sldIdLst>
            <p14:sldId id="343"/>
            <p14:sldId id="344"/>
            <p14:sldId id="345"/>
            <p14:sldId id="347"/>
            <p14:sldId id="310"/>
            <p14:sldId id="346"/>
          </p14:sldIdLst>
        </p14:section>
        <p14:section name="Presentation" id="{21D69F56-C44C-4FD6-8B9D-E5F14498DADC}">
          <p14:sldIdLst>
            <p14:sldId id="327"/>
            <p14:sldId id="336"/>
            <p14:sldId id="335"/>
            <p14:sldId id="337"/>
            <p14:sldId id="324"/>
            <p14:sldId id="338"/>
            <p14:sldId id="339"/>
            <p14:sldId id="340"/>
            <p14:sldId id="341"/>
            <p14:sldId id="342"/>
            <p14:sldId id="280"/>
          </p14:sldIdLst>
        </p14:section>
        <p14:section name="Wrap-Up" id="{430E0B42-9B32-4107-AA8F-F87D6AA1F119}">
          <p14:sldIdLst>
            <p14:sldId id="331"/>
            <p14:sldId id="348"/>
            <p14:sldId id="349"/>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5" autoAdjust="0"/>
    <p:restoredTop sz="71648" autoAdjust="0"/>
  </p:normalViewPr>
  <p:slideViewPr>
    <p:cSldViewPr snapToGrid="0">
      <p:cViewPr varScale="1">
        <p:scale>
          <a:sx n="124" d="100"/>
          <a:sy n="124" d="100"/>
        </p:scale>
        <p:origin x="1392"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Sewell" userId="c802df42025d5e1f" providerId="LiveId" clId="{0F4BF76D-F7F5-46E4-94E5-409F1B9EB435}"/>
    <pc:docChg chg="undo redo custSel addSld delSld modSld sldOrd modSection">
      <pc:chgData name="Rob Sewell" userId="c802df42025d5e1f" providerId="LiveId" clId="{0F4BF76D-F7F5-46E4-94E5-409F1B9EB435}" dt="2018-06-12T10:02:04.457" v="1177" actId="2696"/>
      <pc:docMkLst>
        <pc:docMk/>
      </pc:docMkLst>
      <pc:sldChg chg="modSp add">
        <pc:chgData name="Rob Sewell" userId="c802df42025d5e1f" providerId="LiveId" clId="{0F4BF76D-F7F5-46E4-94E5-409F1B9EB435}" dt="2018-06-11T15:07:26.003" v="931" actId="1076"/>
        <pc:sldMkLst>
          <pc:docMk/>
          <pc:sldMk cId="3450897045" sldId="280"/>
        </pc:sldMkLst>
        <pc:spChg chg="mod">
          <ac:chgData name="Rob Sewell" userId="c802df42025d5e1f" providerId="LiveId" clId="{0F4BF76D-F7F5-46E4-94E5-409F1B9EB435}" dt="2018-06-11T15:07:26.003" v="931" actId="1076"/>
          <ac:spMkLst>
            <pc:docMk/>
            <pc:sldMk cId="3450897045" sldId="280"/>
            <ac:spMk id="2" creationId="{00000000-0000-0000-0000-000000000000}"/>
          </ac:spMkLst>
        </pc:spChg>
      </pc:sldChg>
      <pc:sldChg chg="modSp add del">
        <pc:chgData name="Rob Sewell" userId="c802df42025d5e1f" providerId="LiveId" clId="{0F4BF76D-F7F5-46E4-94E5-409F1B9EB435}" dt="2018-06-11T15:10:37.338" v="946" actId="2696"/>
        <pc:sldMkLst>
          <pc:docMk/>
          <pc:sldMk cId="3474579323" sldId="283"/>
        </pc:sldMkLst>
        <pc:spChg chg="mod">
          <ac:chgData name="Rob Sewell" userId="c802df42025d5e1f" providerId="LiveId" clId="{0F4BF76D-F7F5-46E4-94E5-409F1B9EB435}" dt="2018-06-11T15:07:42.386" v="933" actId="27636"/>
          <ac:spMkLst>
            <pc:docMk/>
            <pc:sldMk cId="3474579323" sldId="283"/>
            <ac:spMk id="5" creationId="{00000000-0000-0000-0000-000000000000}"/>
          </ac:spMkLst>
        </pc:spChg>
      </pc:sldChg>
      <pc:sldChg chg="addSp delSp modSp del">
        <pc:chgData name="Rob Sewell" userId="c802df42025d5e1f" providerId="LiveId" clId="{0F4BF76D-F7F5-46E4-94E5-409F1B9EB435}" dt="2018-06-11T15:11:46.166" v="979" actId="2696"/>
        <pc:sldMkLst>
          <pc:docMk/>
          <pc:sldMk cId="2079728015" sldId="296"/>
        </pc:sldMkLst>
        <pc:spChg chg="add del mod">
          <ac:chgData name="Rob Sewell" userId="c802df42025d5e1f" providerId="LiveId" clId="{0F4BF76D-F7F5-46E4-94E5-409F1B9EB435}" dt="2018-06-11T12:53:37.388" v="630" actId="478"/>
          <ac:spMkLst>
            <pc:docMk/>
            <pc:sldMk cId="2079728015" sldId="296"/>
            <ac:spMk id="3" creationId="{C7F3A04F-D854-4C6E-8E81-1F55EAF9664C}"/>
          </ac:spMkLst>
        </pc:spChg>
        <pc:spChg chg="add del mod">
          <ac:chgData name="Rob Sewell" userId="c802df42025d5e1f" providerId="LiveId" clId="{0F4BF76D-F7F5-46E4-94E5-409F1B9EB435}" dt="2018-06-11T15:05:55.851" v="923" actId="478"/>
          <ac:spMkLst>
            <pc:docMk/>
            <pc:sldMk cId="2079728015" sldId="296"/>
            <ac:spMk id="5" creationId="{0ADDCE98-CFE3-43C4-A1DD-BB3BEB3ECC09}"/>
          </ac:spMkLst>
        </pc:spChg>
        <pc:spChg chg="add del mod">
          <ac:chgData name="Rob Sewell" userId="c802df42025d5e1f" providerId="LiveId" clId="{0F4BF76D-F7F5-46E4-94E5-409F1B9EB435}" dt="2018-06-11T15:05:40.076" v="916" actId="478"/>
          <ac:spMkLst>
            <pc:docMk/>
            <pc:sldMk cId="2079728015" sldId="296"/>
            <ac:spMk id="7" creationId="{47C33840-D348-427F-B9EF-24F32651DBFF}"/>
          </ac:spMkLst>
        </pc:spChg>
        <pc:spChg chg="add del mod">
          <ac:chgData name="Rob Sewell" userId="c802df42025d5e1f" providerId="LiveId" clId="{0F4BF76D-F7F5-46E4-94E5-409F1B9EB435}" dt="2018-06-11T15:05:44.843" v="918" actId="478"/>
          <ac:spMkLst>
            <pc:docMk/>
            <pc:sldMk cId="2079728015" sldId="296"/>
            <ac:spMk id="9" creationId="{0B6C42A2-A239-49C9-9BD8-7AFE479654BE}"/>
          </ac:spMkLst>
        </pc:spChg>
        <pc:spChg chg="add del mod">
          <ac:chgData name="Rob Sewell" userId="c802df42025d5e1f" providerId="LiveId" clId="{0F4BF76D-F7F5-46E4-94E5-409F1B9EB435}" dt="2018-06-11T15:05:49.355" v="920" actId="478"/>
          <ac:spMkLst>
            <pc:docMk/>
            <pc:sldMk cId="2079728015" sldId="296"/>
            <ac:spMk id="11" creationId="{DCC291F9-4E33-4A17-B693-7BBDECB7204C}"/>
          </ac:spMkLst>
        </pc:spChg>
        <pc:spChg chg="add del mod">
          <ac:chgData name="Rob Sewell" userId="c802df42025d5e1f" providerId="LiveId" clId="{0F4BF76D-F7F5-46E4-94E5-409F1B9EB435}" dt="2018-06-11T15:05:53.931" v="922" actId="478"/>
          <ac:spMkLst>
            <pc:docMk/>
            <pc:sldMk cId="2079728015" sldId="296"/>
            <ac:spMk id="13" creationId="{DAE5480F-0C4C-4626-BC2B-65096277DE57}"/>
          </ac:spMkLst>
        </pc:spChg>
        <pc:spChg chg="mod">
          <ac:chgData name="Rob Sewell" userId="c802df42025d5e1f" providerId="LiveId" clId="{0F4BF76D-F7F5-46E4-94E5-409F1B9EB435}" dt="2018-06-11T12:53:30.493" v="628" actId="122"/>
          <ac:spMkLst>
            <pc:docMk/>
            <pc:sldMk cId="2079728015" sldId="296"/>
            <ac:spMk id="38" creationId="{00000000-0000-0000-0000-000000000000}"/>
          </ac:spMkLst>
        </pc:spChg>
        <pc:spChg chg="del">
          <ac:chgData name="Rob Sewell" userId="c802df42025d5e1f" providerId="LiveId" clId="{0F4BF76D-F7F5-46E4-94E5-409F1B9EB435}" dt="2018-06-11T12:53:35.444" v="629" actId="478"/>
          <ac:spMkLst>
            <pc:docMk/>
            <pc:sldMk cId="2079728015" sldId="296"/>
            <ac:spMk id="46" creationId="{00000000-0000-0000-0000-000000000000}"/>
          </ac:spMkLst>
        </pc:spChg>
        <pc:spChg chg="del">
          <ac:chgData name="Rob Sewell" userId="c802df42025d5e1f" providerId="LiveId" clId="{0F4BF76D-F7F5-46E4-94E5-409F1B9EB435}" dt="2018-06-11T12:53:39.098" v="631" actId="478"/>
          <ac:spMkLst>
            <pc:docMk/>
            <pc:sldMk cId="2079728015" sldId="296"/>
            <ac:spMk id="47" creationId="{00000000-0000-0000-0000-000000000000}"/>
          </ac:spMkLst>
        </pc:spChg>
        <pc:spChg chg="del">
          <ac:chgData name="Rob Sewell" userId="c802df42025d5e1f" providerId="LiveId" clId="{0F4BF76D-F7F5-46E4-94E5-409F1B9EB435}" dt="2018-06-11T15:05:47.742" v="919" actId="478"/>
          <ac:spMkLst>
            <pc:docMk/>
            <pc:sldMk cId="2079728015" sldId="296"/>
            <ac:spMk id="48" creationId="{00000000-0000-0000-0000-000000000000}"/>
          </ac:spMkLst>
        </pc:spChg>
        <pc:spChg chg="del">
          <ac:chgData name="Rob Sewell" userId="c802df42025d5e1f" providerId="LiveId" clId="{0F4BF76D-F7F5-46E4-94E5-409F1B9EB435}" dt="2018-06-11T15:05:51.486" v="921" actId="478"/>
          <ac:spMkLst>
            <pc:docMk/>
            <pc:sldMk cId="2079728015" sldId="296"/>
            <ac:spMk id="49" creationId="{00000000-0000-0000-0000-000000000000}"/>
          </ac:spMkLst>
        </pc:spChg>
        <pc:spChg chg="del">
          <ac:chgData name="Rob Sewell" userId="c802df42025d5e1f" providerId="LiveId" clId="{0F4BF76D-F7F5-46E4-94E5-409F1B9EB435}" dt="2018-06-11T15:05:42.542" v="917" actId="478"/>
          <ac:spMkLst>
            <pc:docMk/>
            <pc:sldMk cId="2079728015" sldId="296"/>
            <ac:spMk id="50" creationId="{00000000-0000-0000-0000-000000000000}"/>
          </ac:spMkLst>
        </pc:spChg>
        <pc:spChg chg="del">
          <ac:chgData name="Rob Sewell" userId="c802df42025d5e1f" providerId="LiveId" clId="{0F4BF76D-F7F5-46E4-94E5-409F1B9EB435}" dt="2018-06-11T15:05:38.130" v="915" actId="478"/>
          <ac:spMkLst>
            <pc:docMk/>
            <pc:sldMk cId="2079728015" sldId="296"/>
            <ac:spMk id="51" creationId="{00000000-0000-0000-0000-000000000000}"/>
          </ac:spMkLst>
        </pc:spChg>
      </pc:sldChg>
      <pc:sldChg chg="del">
        <pc:chgData name="Rob Sewell" userId="c802df42025d5e1f" providerId="LiveId" clId="{0F4BF76D-F7F5-46E4-94E5-409F1B9EB435}" dt="2018-06-11T15:10:52.142" v="952" actId="2696"/>
        <pc:sldMkLst>
          <pc:docMk/>
          <pc:sldMk cId="200595087" sldId="299"/>
        </pc:sldMkLst>
      </pc:sldChg>
      <pc:sldChg chg="del">
        <pc:chgData name="Rob Sewell" userId="c802df42025d5e1f" providerId="LiveId" clId="{0F4BF76D-F7F5-46E4-94E5-409F1B9EB435}" dt="2018-06-11T15:10:44.141" v="948" actId="2696"/>
        <pc:sldMkLst>
          <pc:docMk/>
          <pc:sldMk cId="574922863" sldId="303"/>
        </pc:sldMkLst>
      </pc:sldChg>
      <pc:sldChg chg="addSp delSp modSp del">
        <pc:chgData name="Rob Sewell" userId="c802df42025d5e1f" providerId="LiveId" clId="{0F4BF76D-F7F5-46E4-94E5-409F1B9EB435}" dt="2018-06-12T10:02:04.457" v="1177" actId="2696"/>
        <pc:sldMkLst>
          <pc:docMk/>
          <pc:sldMk cId="3726304420" sldId="307"/>
        </pc:sldMkLst>
        <pc:spChg chg="add del mod">
          <ac:chgData name="Rob Sewell" userId="c802df42025d5e1f" providerId="LiveId" clId="{0F4BF76D-F7F5-46E4-94E5-409F1B9EB435}" dt="2018-06-11T15:11:20.060" v="974" actId="478"/>
          <ac:spMkLst>
            <pc:docMk/>
            <pc:sldMk cId="3726304420" sldId="307"/>
            <ac:spMk id="3" creationId="{D54BD7E2-DA51-4F14-B006-E18089243BC9}"/>
          </ac:spMkLst>
        </pc:spChg>
        <pc:spChg chg="mod">
          <ac:chgData name="Rob Sewell" userId="c802df42025d5e1f" providerId="LiveId" clId="{0F4BF76D-F7F5-46E4-94E5-409F1B9EB435}" dt="2018-06-11T15:11:02.267" v="956" actId="20577"/>
          <ac:spMkLst>
            <pc:docMk/>
            <pc:sldMk cId="3726304420" sldId="307"/>
            <ac:spMk id="13" creationId="{00000000-0000-0000-0000-000000000000}"/>
          </ac:spMkLst>
        </pc:spChg>
        <pc:spChg chg="mod">
          <ac:chgData name="Rob Sewell" userId="c802df42025d5e1f" providerId="LiveId" clId="{0F4BF76D-F7F5-46E4-94E5-409F1B9EB435}" dt="2018-06-11T15:11:26.611" v="978" actId="14100"/>
          <ac:spMkLst>
            <pc:docMk/>
            <pc:sldMk cId="3726304420" sldId="307"/>
            <ac:spMk id="14" creationId="{00000000-0000-0000-0000-000000000000}"/>
          </ac:spMkLst>
        </pc:spChg>
        <pc:spChg chg="del">
          <ac:chgData name="Rob Sewell" userId="c802df42025d5e1f" providerId="LiveId" clId="{0F4BF76D-F7F5-46E4-94E5-409F1B9EB435}" dt="2018-06-11T15:11:17.999" v="973" actId="478"/>
          <ac:spMkLst>
            <pc:docMk/>
            <pc:sldMk cId="3726304420" sldId="307"/>
            <ac:spMk id="15" creationId="{00000000-0000-0000-0000-000000000000}"/>
          </ac:spMkLst>
        </pc:spChg>
        <pc:spChg chg="del">
          <ac:chgData name="Rob Sewell" userId="c802df42025d5e1f" providerId="LiveId" clId="{0F4BF76D-F7F5-46E4-94E5-409F1B9EB435}" dt="2018-06-11T15:11:21.403" v="975" actId="478"/>
          <ac:spMkLst>
            <pc:docMk/>
            <pc:sldMk cId="3726304420" sldId="307"/>
            <ac:spMk id="17" creationId="{00000000-0000-0000-0000-000000000000}"/>
          </ac:spMkLst>
        </pc:spChg>
        <pc:spChg chg="del mod">
          <ac:chgData name="Rob Sewell" userId="c802df42025d5e1f" providerId="LiveId" clId="{0F4BF76D-F7F5-46E4-94E5-409F1B9EB435}" dt="2018-06-11T15:11:23.117" v="977" actId="478"/>
          <ac:spMkLst>
            <pc:docMk/>
            <pc:sldMk cId="3726304420" sldId="307"/>
            <ac:spMk id="18" creationId="{00000000-0000-0000-0000-000000000000}"/>
          </ac:spMkLst>
        </pc:spChg>
      </pc:sldChg>
      <pc:sldChg chg="addSp delSp modSp ord modNotesTx">
        <pc:chgData name="Rob Sewell" userId="c802df42025d5e1f" providerId="LiveId" clId="{0F4BF76D-F7F5-46E4-94E5-409F1B9EB435}" dt="2018-06-12T09:59:53.985" v="1171" actId="20577"/>
        <pc:sldMkLst>
          <pc:docMk/>
          <pc:sldMk cId="1515512664" sldId="310"/>
        </pc:sldMkLst>
        <pc:spChg chg="add mod">
          <ac:chgData name="Rob Sewell" userId="c802df42025d5e1f" providerId="LiveId" clId="{0F4BF76D-F7F5-46E4-94E5-409F1B9EB435}" dt="2018-06-11T12:15:55.049" v="295" actId="20577"/>
          <ac:spMkLst>
            <pc:docMk/>
            <pc:sldMk cId="1515512664" sldId="310"/>
            <ac:spMk id="2" creationId="{845AE416-4B8E-4817-88E4-597F2A8962EE}"/>
          </ac:spMkLst>
        </pc:spChg>
        <pc:spChg chg="add del mod">
          <ac:chgData name="Rob Sewell" userId="c802df42025d5e1f" providerId="LiveId" clId="{0F4BF76D-F7F5-46E4-94E5-409F1B9EB435}" dt="2018-06-11T12:16:26.273" v="303" actId="20577"/>
          <ac:spMkLst>
            <pc:docMk/>
            <pc:sldMk cId="1515512664" sldId="310"/>
            <ac:spMk id="28" creationId="{2196FABD-AE20-4DCC-B469-098FE4E3FB28}"/>
          </ac:spMkLst>
        </pc:spChg>
        <pc:spChg chg="add del mod">
          <ac:chgData name="Rob Sewell" userId="c802df42025d5e1f" providerId="LiveId" clId="{0F4BF76D-F7F5-46E4-94E5-409F1B9EB435}" dt="2018-06-11T12:16:38.613" v="321" actId="20577"/>
          <ac:spMkLst>
            <pc:docMk/>
            <pc:sldMk cId="1515512664" sldId="310"/>
            <ac:spMk id="31" creationId="{23288460-89AA-4659-ADE4-ACF1C930819A}"/>
          </ac:spMkLst>
        </pc:spChg>
        <pc:spChg chg="add mod">
          <ac:chgData name="Rob Sewell" userId="c802df42025d5e1f" providerId="LiveId" clId="{0F4BF76D-F7F5-46E4-94E5-409F1B9EB435}" dt="2018-06-11T12:16:57.167" v="326" actId="20577"/>
          <ac:spMkLst>
            <pc:docMk/>
            <pc:sldMk cId="1515512664" sldId="310"/>
            <ac:spMk id="32" creationId="{BB110DC7-6B55-4067-BD00-08CFA246821C}"/>
          </ac:spMkLst>
        </pc:spChg>
        <pc:spChg chg="mod">
          <ac:chgData name="Rob Sewell" userId="c802df42025d5e1f" providerId="LiveId" clId="{0F4BF76D-F7F5-46E4-94E5-409F1B9EB435}" dt="2018-06-06T15:18:30.801" v="77" actId="20577"/>
          <ac:spMkLst>
            <pc:docMk/>
            <pc:sldMk cId="1515512664" sldId="310"/>
            <ac:spMk id="44" creationId="{00000000-0000-0000-0000-000000000000}"/>
          </ac:spMkLst>
        </pc:spChg>
        <pc:spChg chg="mod">
          <ac:chgData name="Rob Sewell" userId="c802df42025d5e1f" providerId="LiveId" clId="{0F4BF76D-F7F5-46E4-94E5-409F1B9EB435}" dt="2018-06-06T15:18:37.152" v="95" actId="20577"/>
          <ac:spMkLst>
            <pc:docMk/>
            <pc:sldMk cId="1515512664" sldId="310"/>
            <ac:spMk id="45" creationId="{00000000-0000-0000-0000-000000000000}"/>
          </ac:spMkLst>
        </pc:spChg>
        <pc:spChg chg="del">
          <ac:chgData name="Rob Sewell" userId="c802df42025d5e1f" providerId="LiveId" clId="{0F4BF76D-F7F5-46E4-94E5-409F1B9EB435}" dt="2018-06-06T15:18:05.562" v="61" actId="931"/>
          <ac:spMkLst>
            <pc:docMk/>
            <pc:sldMk cId="1515512664" sldId="310"/>
            <ac:spMk id="63" creationId="{E6785CB8-95F6-8648-B5F4-710FAA9C0558}"/>
          </ac:spMkLst>
        </pc:spChg>
        <pc:spChg chg="del mod topLvl">
          <ac:chgData name="Rob Sewell" userId="c802df42025d5e1f" providerId="LiveId" clId="{0F4BF76D-F7F5-46E4-94E5-409F1B9EB435}" dt="2018-06-11T12:13:25.728" v="260" actId="478"/>
          <ac:spMkLst>
            <pc:docMk/>
            <pc:sldMk cId="1515512664" sldId="310"/>
            <ac:spMk id="89" creationId="{00000000-0000-0000-0000-000000000000}"/>
          </ac:spMkLst>
        </pc:spChg>
        <pc:spChg chg="topLvl">
          <ac:chgData name="Rob Sewell" userId="c802df42025d5e1f" providerId="LiveId" clId="{0F4BF76D-F7F5-46E4-94E5-409F1B9EB435}" dt="2018-06-11T12:13:25.728" v="260" actId="478"/>
          <ac:spMkLst>
            <pc:docMk/>
            <pc:sldMk cId="1515512664" sldId="310"/>
            <ac:spMk id="90" creationId="{00000000-0000-0000-0000-000000000000}"/>
          </ac:spMkLst>
        </pc:spChg>
        <pc:spChg chg="mod">
          <ac:chgData name="Rob Sewell" userId="c802df42025d5e1f" providerId="LiveId" clId="{0F4BF76D-F7F5-46E4-94E5-409F1B9EB435}" dt="2018-06-11T12:09:42.988" v="115" actId="478"/>
          <ac:spMkLst>
            <pc:docMk/>
            <pc:sldMk cId="1515512664" sldId="310"/>
            <ac:spMk id="150" creationId="{00000000-0000-0000-0000-000000000000}"/>
          </ac:spMkLst>
        </pc:spChg>
        <pc:spChg chg="mod">
          <ac:chgData name="Rob Sewell" userId="c802df42025d5e1f" providerId="LiveId" clId="{0F4BF76D-F7F5-46E4-94E5-409F1B9EB435}" dt="2018-06-11T12:09:57.206" v="116" actId="478"/>
          <ac:spMkLst>
            <pc:docMk/>
            <pc:sldMk cId="1515512664" sldId="310"/>
            <ac:spMk id="152" creationId="{00000000-0000-0000-0000-000000000000}"/>
          </ac:spMkLst>
        </pc:spChg>
        <pc:spChg chg="mod">
          <ac:chgData name="Rob Sewell" userId="c802df42025d5e1f" providerId="LiveId" clId="{0F4BF76D-F7F5-46E4-94E5-409F1B9EB435}" dt="2018-06-11T12:10:40.143" v="127" actId="20577"/>
          <ac:spMkLst>
            <pc:docMk/>
            <pc:sldMk cId="1515512664" sldId="310"/>
            <ac:spMk id="153" creationId="{00000000-0000-0000-0000-000000000000}"/>
          </ac:spMkLst>
        </pc:spChg>
        <pc:spChg chg="mod">
          <ac:chgData name="Rob Sewell" userId="c802df42025d5e1f" providerId="LiveId" clId="{0F4BF76D-F7F5-46E4-94E5-409F1B9EB435}" dt="2018-06-11T12:10:32.311" v="118" actId="478"/>
          <ac:spMkLst>
            <pc:docMk/>
            <pc:sldMk cId="1515512664" sldId="310"/>
            <ac:spMk id="154" creationId="{00000000-0000-0000-0000-000000000000}"/>
          </ac:spMkLst>
        </pc:spChg>
        <pc:spChg chg="mod">
          <ac:chgData name="Rob Sewell" userId="c802df42025d5e1f" providerId="LiveId" clId="{0F4BF76D-F7F5-46E4-94E5-409F1B9EB435}" dt="2018-06-11T12:10:55.917" v="138" actId="20577"/>
          <ac:spMkLst>
            <pc:docMk/>
            <pc:sldMk cId="1515512664" sldId="310"/>
            <ac:spMk id="155" creationId="{00000000-0000-0000-0000-000000000000}"/>
          </ac:spMkLst>
        </pc:spChg>
        <pc:spChg chg="mod">
          <ac:chgData name="Rob Sewell" userId="c802df42025d5e1f" providerId="LiveId" clId="{0F4BF76D-F7F5-46E4-94E5-409F1B9EB435}" dt="2018-06-11T12:11:21.312" v="220" actId="20577"/>
          <ac:spMkLst>
            <pc:docMk/>
            <pc:sldMk cId="1515512664" sldId="310"/>
            <ac:spMk id="156" creationId="{00000000-0000-0000-0000-000000000000}"/>
          </ac:spMkLst>
        </pc:spChg>
        <pc:spChg chg="mod">
          <ac:chgData name="Rob Sewell" userId="c802df42025d5e1f" providerId="LiveId" clId="{0F4BF76D-F7F5-46E4-94E5-409F1B9EB435}" dt="2018-06-11T12:11:55.743" v="226" actId="20577"/>
          <ac:spMkLst>
            <pc:docMk/>
            <pc:sldMk cId="1515512664" sldId="310"/>
            <ac:spMk id="157" creationId="{00000000-0000-0000-0000-000000000000}"/>
          </ac:spMkLst>
        </pc:spChg>
        <pc:spChg chg="mod">
          <ac:chgData name="Rob Sewell" userId="c802df42025d5e1f" providerId="LiveId" clId="{0F4BF76D-F7F5-46E4-94E5-409F1B9EB435}" dt="2018-06-11T12:14:21.570" v="263" actId="20577"/>
          <ac:spMkLst>
            <pc:docMk/>
            <pc:sldMk cId="1515512664" sldId="310"/>
            <ac:spMk id="158" creationId="{00000000-0000-0000-0000-000000000000}"/>
          </ac:spMkLst>
        </pc:spChg>
        <pc:spChg chg="mod">
          <ac:chgData name="Rob Sewell" userId="c802df42025d5e1f" providerId="LiveId" clId="{0F4BF76D-F7F5-46E4-94E5-409F1B9EB435}" dt="2018-06-11T12:15:31.165" v="291" actId="207"/>
          <ac:spMkLst>
            <pc:docMk/>
            <pc:sldMk cId="1515512664" sldId="310"/>
            <ac:spMk id="159" creationId="{00000000-0000-0000-0000-000000000000}"/>
          </ac:spMkLst>
        </pc:spChg>
        <pc:grpChg chg="add del">
          <ac:chgData name="Rob Sewell" userId="c802df42025d5e1f" providerId="LiveId" clId="{0F4BF76D-F7F5-46E4-94E5-409F1B9EB435}" dt="2018-06-11T12:13:25.728" v="260" actId="478"/>
          <ac:grpSpMkLst>
            <pc:docMk/>
            <pc:sldMk cId="1515512664" sldId="310"/>
            <ac:grpSpMk id="88" creationId="{00000000-0000-0000-0000-000000000000}"/>
          </ac:grpSpMkLst>
        </pc:grpChg>
        <pc:picChg chg="add mod">
          <ac:chgData name="Rob Sewell" userId="c802df42025d5e1f" providerId="LiveId" clId="{0F4BF76D-F7F5-46E4-94E5-409F1B9EB435}" dt="2018-06-06T15:18:07.968" v="63" actId="962"/>
          <ac:picMkLst>
            <pc:docMk/>
            <pc:sldMk cId="1515512664" sldId="310"/>
            <ac:picMk id="3" creationId="{2760BDA5-B350-4B1E-823D-871BECEF4EC3}"/>
          </ac:picMkLst>
        </pc:picChg>
        <pc:picChg chg="add del">
          <ac:chgData name="Rob Sewell" userId="c802df42025d5e1f" providerId="LiveId" clId="{0F4BF76D-F7F5-46E4-94E5-409F1B9EB435}" dt="2018-06-11T12:16:42.237" v="322" actId="478"/>
          <ac:picMkLst>
            <pc:docMk/>
            <pc:sldMk cId="1515512664" sldId="310"/>
            <ac:picMk id="29" creationId="{E03F7B3F-71B9-4076-8B02-C7BFD629C2ED}"/>
          </ac:picMkLst>
        </pc:picChg>
      </pc:sldChg>
      <pc:sldChg chg="del">
        <pc:chgData name="Rob Sewell" userId="c802df42025d5e1f" providerId="LiveId" clId="{0F4BF76D-F7F5-46E4-94E5-409F1B9EB435}" dt="2018-06-11T15:10:47.451" v="949" actId="2696"/>
        <pc:sldMkLst>
          <pc:docMk/>
          <pc:sldMk cId="486348467" sldId="312"/>
        </pc:sldMkLst>
      </pc:sldChg>
      <pc:sldChg chg="addSp delSp modSp del">
        <pc:chgData name="Rob Sewell" userId="c802df42025d5e1f" providerId="LiveId" clId="{0F4BF76D-F7F5-46E4-94E5-409F1B9EB435}" dt="2018-06-12T09:57:16.382" v="983" actId="2696"/>
        <pc:sldMkLst>
          <pc:docMk/>
          <pc:sldMk cId="1690938764" sldId="321"/>
        </pc:sldMkLst>
        <pc:spChg chg="del">
          <ac:chgData name="Rob Sewell" userId="c802df42025d5e1f" providerId="LiveId" clId="{0F4BF76D-F7F5-46E4-94E5-409F1B9EB435}" dt="2018-06-06T15:16:06.514" v="31" actId="478"/>
          <ac:spMkLst>
            <pc:docMk/>
            <pc:sldMk cId="1690938764" sldId="321"/>
            <ac:spMk id="2" creationId="{00000000-0000-0000-0000-000000000000}"/>
          </ac:spMkLst>
        </pc:spChg>
        <pc:spChg chg="mod">
          <ac:chgData name="Rob Sewell" userId="c802df42025d5e1f" providerId="LiveId" clId="{0F4BF76D-F7F5-46E4-94E5-409F1B9EB435}" dt="2018-06-06T15:16:23.745" v="60" actId="20577"/>
          <ac:spMkLst>
            <pc:docMk/>
            <pc:sldMk cId="1690938764" sldId="321"/>
            <ac:spMk id="3" creationId="{00000000-0000-0000-0000-000000000000}"/>
          </ac:spMkLst>
        </pc:spChg>
        <pc:spChg chg="mod">
          <ac:chgData name="Rob Sewell" userId="c802df42025d5e1f" providerId="LiveId" clId="{0F4BF76D-F7F5-46E4-94E5-409F1B9EB435}" dt="2018-06-11T12:07:29.075" v="114" actId="1076"/>
          <ac:spMkLst>
            <pc:docMk/>
            <pc:sldMk cId="1690938764" sldId="321"/>
            <ac:spMk id="4" creationId="{00000000-0000-0000-0000-000000000000}"/>
          </ac:spMkLst>
        </pc:spChg>
        <pc:spChg chg="add del mod">
          <ac:chgData name="Rob Sewell" userId="c802df42025d5e1f" providerId="LiveId" clId="{0F4BF76D-F7F5-46E4-94E5-409F1B9EB435}" dt="2018-06-06T15:16:09.361" v="32" actId="478"/>
          <ac:spMkLst>
            <pc:docMk/>
            <pc:sldMk cId="1690938764" sldId="321"/>
            <ac:spMk id="9" creationId="{2B9BB48F-A058-48B6-A3C9-B35A4A74D875}"/>
          </ac:spMkLst>
        </pc:spChg>
      </pc:sldChg>
      <pc:sldChg chg="del">
        <pc:chgData name="Rob Sewell" userId="c802df42025d5e1f" providerId="LiveId" clId="{0F4BF76D-F7F5-46E4-94E5-409F1B9EB435}" dt="2018-06-11T15:12:12.950" v="980" actId="2696"/>
        <pc:sldMkLst>
          <pc:docMk/>
          <pc:sldMk cId="380098896" sldId="323"/>
        </pc:sldMkLst>
      </pc:sldChg>
      <pc:sldChg chg="delSp modSp ord modAnim">
        <pc:chgData name="Rob Sewell" userId="c802df42025d5e1f" providerId="LiveId" clId="{0F4BF76D-F7F5-46E4-94E5-409F1B9EB435}" dt="2018-06-11T15:13:21.680" v="981"/>
        <pc:sldMkLst>
          <pc:docMk/>
          <pc:sldMk cId="3831141445" sldId="324"/>
        </pc:sldMkLst>
        <pc:spChg chg="mod">
          <ac:chgData name="Rob Sewell" userId="c802df42025d5e1f" providerId="LiveId" clId="{0F4BF76D-F7F5-46E4-94E5-409F1B9EB435}" dt="2018-06-11T13:17:39.491" v="784" actId="122"/>
          <ac:spMkLst>
            <pc:docMk/>
            <pc:sldMk cId="3831141445" sldId="324"/>
            <ac:spMk id="2" creationId="{00000000-0000-0000-0000-000000000000}"/>
          </ac:spMkLst>
        </pc:spChg>
        <pc:spChg chg="del">
          <ac:chgData name="Rob Sewell" userId="c802df42025d5e1f" providerId="LiveId" clId="{0F4BF76D-F7F5-46E4-94E5-409F1B9EB435}" dt="2018-06-11T13:13:04.001" v="765" actId="478"/>
          <ac:spMkLst>
            <pc:docMk/>
            <pc:sldMk cId="3831141445" sldId="324"/>
            <ac:spMk id="11" creationId="{F02F00F1-7476-464D-B1A6-B009AA12DCBC}"/>
          </ac:spMkLst>
        </pc:spChg>
        <pc:spChg chg="del">
          <ac:chgData name="Rob Sewell" userId="c802df42025d5e1f" providerId="LiveId" clId="{0F4BF76D-F7F5-46E4-94E5-409F1B9EB435}" dt="2018-06-11T13:13:02.661" v="764" actId="478"/>
          <ac:spMkLst>
            <pc:docMk/>
            <pc:sldMk cId="3831141445" sldId="324"/>
            <ac:spMk id="12" creationId="{E9D7709E-7AB2-4492-AD55-FA89316C02E5}"/>
          </ac:spMkLst>
        </pc:spChg>
        <pc:spChg chg="mod">
          <ac:chgData name="Rob Sewell" userId="c802df42025d5e1f" providerId="LiveId" clId="{0F4BF76D-F7F5-46E4-94E5-409F1B9EB435}" dt="2018-06-11T13:17:08.561" v="778"/>
          <ac:spMkLst>
            <pc:docMk/>
            <pc:sldMk cId="3831141445" sldId="324"/>
            <ac:spMk id="15" creationId="{00000000-0000-0000-0000-000000000000}"/>
          </ac:spMkLst>
        </pc:spChg>
        <pc:spChg chg="mod">
          <ac:chgData name="Rob Sewell" userId="c802df42025d5e1f" providerId="LiveId" clId="{0F4BF76D-F7F5-46E4-94E5-409F1B9EB435}" dt="2018-06-11T13:18:32.461" v="787" actId="13926"/>
          <ac:spMkLst>
            <pc:docMk/>
            <pc:sldMk cId="3831141445" sldId="324"/>
            <ac:spMk id="38" creationId="{00000000-0000-0000-0000-000000000000}"/>
          </ac:spMkLst>
        </pc:spChg>
        <pc:cxnChg chg="del">
          <ac:chgData name="Rob Sewell" userId="c802df42025d5e1f" providerId="LiveId" clId="{0F4BF76D-F7F5-46E4-94E5-409F1B9EB435}" dt="2018-06-11T13:18:19.094" v="785" actId="478"/>
          <ac:cxnSpMkLst>
            <pc:docMk/>
            <pc:sldMk cId="3831141445" sldId="324"/>
            <ac:cxnSpMk id="39" creationId="{00000000-0000-0000-0000-000000000000}"/>
          </ac:cxnSpMkLst>
        </pc:cxnChg>
        <pc:cxnChg chg="del mod">
          <ac:chgData name="Rob Sewell" userId="c802df42025d5e1f" providerId="LiveId" clId="{0F4BF76D-F7F5-46E4-94E5-409F1B9EB435}" dt="2018-06-11T13:18:21.528" v="786" actId="478"/>
          <ac:cxnSpMkLst>
            <pc:docMk/>
            <pc:sldMk cId="3831141445" sldId="324"/>
            <ac:cxnSpMk id="40" creationId="{00000000-0000-0000-0000-000000000000}"/>
          </ac:cxnSpMkLst>
        </pc:cxnChg>
      </pc:sldChg>
      <pc:sldChg chg="del">
        <pc:chgData name="Rob Sewell" userId="c802df42025d5e1f" providerId="LiveId" clId="{0F4BF76D-F7F5-46E4-94E5-409F1B9EB435}" dt="2018-06-11T15:10:48.946" v="950" actId="2696"/>
        <pc:sldMkLst>
          <pc:docMk/>
          <pc:sldMk cId="2143127594" sldId="325"/>
        </pc:sldMkLst>
      </pc:sldChg>
      <pc:sldChg chg="del">
        <pc:chgData name="Rob Sewell" userId="c802df42025d5e1f" providerId="LiveId" clId="{0F4BF76D-F7F5-46E4-94E5-409F1B9EB435}" dt="2018-06-11T15:10:50.365" v="951" actId="2696"/>
        <pc:sldMkLst>
          <pc:docMk/>
          <pc:sldMk cId="2347478078" sldId="326"/>
        </pc:sldMkLst>
      </pc:sldChg>
      <pc:sldChg chg="addSp delSp modSp ord">
        <pc:chgData name="Rob Sewell" userId="c802df42025d5e1f" providerId="LiveId" clId="{0F4BF76D-F7F5-46E4-94E5-409F1B9EB435}" dt="2018-06-11T12:47:51.710" v="542"/>
        <pc:sldMkLst>
          <pc:docMk/>
          <pc:sldMk cId="3360030024" sldId="327"/>
        </pc:sldMkLst>
        <pc:spChg chg="mod">
          <ac:chgData name="Rob Sewell" userId="c802df42025d5e1f" providerId="LiveId" clId="{0F4BF76D-F7F5-46E4-94E5-409F1B9EB435}" dt="2018-06-11T12:25:30.814" v="349" actId="20577"/>
          <ac:spMkLst>
            <pc:docMk/>
            <pc:sldMk cId="3360030024" sldId="327"/>
            <ac:spMk id="2" creationId="{00000000-0000-0000-0000-000000000000}"/>
          </ac:spMkLst>
        </pc:spChg>
        <pc:spChg chg="mod">
          <ac:chgData name="Rob Sewell" userId="c802df42025d5e1f" providerId="LiveId" clId="{0F4BF76D-F7F5-46E4-94E5-409F1B9EB435}" dt="2018-06-11T12:26:33.838" v="441" actId="20577"/>
          <ac:spMkLst>
            <pc:docMk/>
            <pc:sldMk cId="3360030024" sldId="327"/>
            <ac:spMk id="3" creationId="{00000000-0000-0000-0000-000000000000}"/>
          </ac:spMkLst>
        </pc:spChg>
        <pc:spChg chg="mod">
          <ac:chgData name="Rob Sewell" userId="c802df42025d5e1f" providerId="LiveId" clId="{0F4BF76D-F7F5-46E4-94E5-409F1B9EB435}" dt="2018-06-11T12:25:48.529" v="366" actId="20577"/>
          <ac:spMkLst>
            <pc:docMk/>
            <pc:sldMk cId="3360030024" sldId="327"/>
            <ac:spMk id="4" creationId="{00000000-0000-0000-0000-000000000000}"/>
          </ac:spMkLst>
        </pc:spChg>
        <pc:spChg chg="mod">
          <ac:chgData name="Rob Sewell" userId="c802df42025d5e1f" providerId="LiveId" clId="{0F4BF76D-F7F5-46E4-94E5-409F1B9EB435}" dt="2018-06-11T12:25:57.006" v="380" actId="20577"/>
          <ac:spMkLst>
            <pc:docMk/>
            <pc:sldMk cId="3360030024" sldId="327"/>
            <ac:spMk id="5" creationId="{00000000-0000-0000-0000-000000000000}"/>
          </ac:spMkLst>
        </pc:spChg>
        <pc:spChg chg="mod">
          <ac:chgData name="Rob Sewell" userId="c802df42025d5e1f" providerId="LiveId" clId="{0F4BF76D-F7F5-46E4-94E5-409F1B9EB435}" dt="2018-06-11T12:26:08.564" v="406" actId="20577"/>
          <ac:spMkLst>
            <pc:docMk/>
            <pc:sldMk cId="3360030024" sldId="327"/>
            <ac:spMk id="6" creationId="{00000000-0000-0000-0000-000000000000}"/>
          </ac:spMkLst>
        </pc:spChg>
        <pc:spChg chg="mod">
          <ac:chgData name="Rob Sewell" userId="c802df42025d5e1f" providerId="LiveId" clId="{0F4BF76D-F7F5-46E4-94E5-409F1B9EB435}" dt="2018-06-11T12:26:18.128" v="421" actId="20577"/>
          <ac:spMkLst>
            <pc:docMk/>
            <pc:sldMk cId="3360030024" sldId="327"/>
            <ac:spMk id="7" creationId="{00000000-0000-0000-0000-000000000000}"/>
          </ac:spMkLst>
        </pc:spChg>
        <pc:spChg chg="mod">
          <ac:chgData name="Rob Sewell" userId="c802df42025d5e1f" providerId="LiveId" clId="{0F4BF76D-F7F5-46E4-94E5-409F1B9EB435}" dt="2018-06-11T12:26:25.951" v="439" actId="20577"/>
          <ac:spMkLst>
            <pc:docMk/>
            <pc:sldMk cId="3360030024" sldId="327"/>
            <ac:spMk id="8" creationId="{00000000-0000-0000-0000-000000000000}"/>
          </ac:spMkLst>
        </pc:spChg>
        <pc:spChg chg="add del">
          <ac:chgData name="Rob Sewell" userId="c802df42025d5e1f" providerId="LiveId" clId="{0F4BF76D-F7F5-46E4-94E5-409F1B9EB435}" dt="2018-06-11T12:42:55.577" v="523"/>
          <ac:spMkLst>
            <pc:docMk/>
            <pc:sldMk cId="3360030024" sldId="327"/>
            <ac:spMk id="10" creationId="{9748A6E3-AB5F-4344-BA6E-A298D784826C}"/>
          </ac:spMkLst>
        </pc:spChg>
        <pc:spChg chg="add del mod">
          <ac:chgData name="Rob Sewell" userId="c802df42025d5e1f" providerId="LiveId" clId="{0F4BF76D-F7F5-46E4-94E5-409F1B9EB435}" dt="2018-06-11T12:42:54.577" v="522"/>
          <ac:spMkLst>
            <pc:docMk/>
            <pc:sldMk cId="3360030024" sldId="327"/>
            <ac:spMk id="11" creationId="{E4583AC0-F64A-436E-ADB1-87941D7ED059}"/>
          </ac:spMkLst>
        </pc:spChg>
        <pc:picChg chg="add del mod">
          <ac:chgData name="Rob Sewell" userId="c802df42025d5e1f" providerId="LiveId" clId="{0F4BF76D-F7F5-46E4-94E5-409F1B9EB435}" dt="2018-06-11T12:29:45.213" v="497"/>
          <ac:picMkLst>
            <pc:docMk/>
            <pc:sldMk cId="3360030024" sldId="327"/>
            <ac:picMk id="9" creationId="{09D95800-EBEA-4E5D-BBDD-0B7B84AAE54E}"/>
          </ac:picMkLst>
        </pc:picChg>
        <pc:picChg chg="add mod">
          <ac:chgData name="Rob Sewell" userId="c802df42025d5e1f" providerId="LiveId" clId="{0F4BF76D-F7F5-46E4-94E5-409F1B9EB435}" dt="2018-06-11T12:30:04.734" v="500" actId="1076"/>
          <ac:picMkLst>
            <pc:docMk/>
            <pc:sldMk cId="3360030024" sldId="327"/>
            <ac:picMk id="1026" creationId="{C4C77585-10FC-499C-A698-8B0E63408BF7}"/>
          </ac:picMkLst>
        </pc:picChg>
        <pc:picChg chg="add mod">
          <ac:chgData name="Rob Sewell" userId="c802df42025d5e1f" providerId="LiveId" clId="{0F4BF76D-F7F5-46E4-94E5-409F1B9EB435}" dt="2018-06-11T12:42:52.661" v="520" actId="1076"/>
          <ac:picMkLst>
            <pc:docMk/>
            <pc:sldMk cId="3360030024" sldId="327"/>
            <ac:picMk id="1028" creationId="{75C28576-5E7E-47A7-9913-F99F6850A476}"/>
          </ac:picMkLst>
        </pc:picChg>
        <pc:picChg chg="add mod">
          <ac:chgData name="Rob Sewell" userId="c802df42025d5e1f" providerId="LiveId" clId="{0F4BF76D-F7F5-46E4-94E5-409F1B9EB435}" dt="2018-06-11T12:47:27.668" v="541" actId="1076"/>
          <ac:picMkLst>
            <pc:docMk/>
            <pc:sldMk cId="3360030024" sldId="327"/>
            <ac:picMk id="1030" creationId="{0C2264E6-BDB2-4118-AEE4-2D95E476DD7D}"/>
          </ac:picMkLst>
        </pc:picChg>
        <pc:picChg chg="add mod">
          <ac:chgData name="Rob Sewell" userId="c802df42025d5e1f" providerId="LiveId" clId="{0F4BF76D-F7F5-46E4-94E5-409F1B9EB435}" dt="2018-06-11T12:47:00.761" v="538" actId="1076"/>
          <ac:picMkLst>
            <pc:docMk/>
            <pc:sldMk cId="3360030024" sldId="327"/>
            <ac:picMk id="1032" creationId="{CD4D999F-3D03-42CB-873A-09C69BB6F1C4}"/>
          </ac:picMkLst>
        </pc:picChg>
        <pc:picChg chg="add mod">
          <ac:chgData name="Rob Sewell" userId="c802df42025d5e1f" providerId="LiveId" clId="{0F4BF76D-F7F5-46E4-94E5-409F1B9EB435}" dt="2018-06-11T12:47:08.511" v="539" actId="1076"/>
          <ac:picMkLst>
            <pc:docMk/>
            <pc:sldMk cId="3360030024" sldId="327"/>
            <ac:picMk id="1038" creationId="{AF53ABA6-F972-4154-8F07-F74C40279B5C}"/>
          </ac:picMkLst>
        </pc:picChg>
        <pc:picChg chg="add mod">
          <ac:chgData name="Rob Sewell" userId="c802df42025d5e1f" providerId="LiveId" clId="{0F4BF76D-F7F5-46E4-94E5-409F1B9EB435}" dt="2018-06-11T12:47:15.037" v="540" actId="1076"/>
          <ac:picMkLst>
            <pc:docMk/>
            <pc:sldMk cId="3360030024" sldId="327"/>
            <ac:picMk id="1040" creationId="{835B9693-BF5D-4DC1-A0B3-CAD86721797C}"/>
          </ac:picMkLst>
        </pc:picChg>
      </pc:sldChg>
      <pc:sldChg chg="addSp delSp modSp del">
        <pc:chgData name="Rob Sewell" userId="c802df42025d5e1f" providerId="LiveId" clId="{0F4BF76D-F7F5-46E4-94E5-409F1B9EB435}" dt="2018-06-11T15:10:55.818" v="953" actId="2696"/>
        <pc:sldMkLst>
          <pc:docMk/>
          <pc:sldMk cId="1842870381" sldId="329"/>
        </pc:sldMkLst>
        <pc:spChg chg="add del mod">
          <ac:chgData name="Rob Sewell" userId="c802df42025d5e1f" providerId="LiveId" clId="{0F4BF76D-F7F5-46E4-94E5-409F1B9EB435}" dt="2018-06-11T12:52:46.051" v="600" actId="20577"/>
          <ac:spMkLst>
            <pc:docMk/>
            <pc:sldMk cId="1842870381" sldId="329"/>
            <ac:spMk id="2" creationId="{EF24CA04-327F-4A45-8923-92F6874B5AD6}"/>
          </ac:spMkLst>
        </pc:spChg>
        <pc:spChg chg="add del">
          <ac:chgData name="Rob Sewell" userId="c802df42025d5e1f" providerId="LiveId" clId="{0F4BF76D-F7F5-46E4-94E5-409F1B9EB435}" dt="2018-06-11T12:52:40.627" v="584" actId="478"/>
          <ac:spMkLst>
            <pc:docMk/>
            <pc:sldMk cId="1842870381" sldId="329"/>
            <ac:spMk id="3" creationId="{53E16ADB-5B3B-4086-A261-D6274ABB7FBA}"/>
          </ac:spMkLst>
        </pc:spChg>
        <pc:spChg chg="add del mod">
          <ac:chgData name="Rob Sewell" userId="c802df42025d5e1f" providerId="LiveId" clId="{0F4BF76D-F7F5-46E4-94E5-409F1B9EB435}" dt="2018-06-11T12:52:42.894" v="592" actId="767"/>
          <ac:spMkLst>
            <pc:docMk/>
            <pc:sldMk cId="1842870381" sldId="329"/>
            <ac:spMk id="5" creationId="{6BB8A1A6-BDFA-43B3-975A-11049EBA906D}"/>
          </ac:spMkLst>
        </pc:spChg>
        <pc:spChg chg="add del mod">
          <ac:chgData name="Rob Sewell" userId="c802df42025d5e1f" providerId="LiveId" clId="{0F4BF76D-F7F5-46E4-94E5-409F1B9EB435}" dt="2018-06-11T12:52:40.627" v="584" actId="478"/>
          <ac:spMkLst>
            <pc:docMk/>
            <pc:sldMk cId="1842870381" sldId="329"/>
            <ac:spMk id="7" creationId="{C777C261-1234-4361-93BA-702E0848990F}"/>
          </ac:spMkLst>
        </pc:spChg>
        <pc:picChg chg="add del mod">
          <ac:chgData name="Rob Sewell" userId="c802df42025d5e1f" providerId="LiveId" clId="{0F4BF76D-F7F5-46E4-94E5-409F1B9EB435}" dt="2018-06-11T12:52:44.540" v="598" actId="2696"/>
          <ac:picMkLst>
            <pc:docMk/>
            <pc:sldMk cId="1842870381" sldId="329"/>
            <ac:picMk id="4" creationId="{5E2C3B21-1D17-410D-A23E-C278EC4D6349}"/>
          </ac:picMkLst>
        </pc:picChg>
      </pc:sldChg>
      <pc:sldChg chg="del">
        <pc:chgData name="Rob Sewell" userId="c802df42025d5e1f" providerId="LiveId" clId="{0F4BF76D-F7F5-46E4-94E5-409F1B9EB435}" dt="2018-06-11T15:10:42.616" v="947" actId="2696"/>
        <pc:sldMkLst>
          <pc:docMk/>
          <pc:sldMk cId="37594886" sldId="330"/>
        </pc:sldMkLst>
      </pc:sldChg>
      <pc:sldChg chg="addSp delSp modSp modAnim">
        <pc:chgData name="Rob Sewell" userId="c802df42025d5e1f" providerId="LiveId" clId="{0F4BF76D-F7F5-46E4-94E5-409F1B9EB435}" dt="2018-06-11T15:10:30.980" v="945" actId="207"/>
        <pc:sldMkLst>
          <pc:docMk/>
          <pc:sldMk cId="3319312414" sldId="331"/>
        </pc:sldMkLst>
        <pc:spChg chg="add del">
          <ac:chgData name="Rob Sewell" userId="c802df42025d5e1f" providerId="LiveId" clId="{0F4BF76D-F7F5-46E4-94E5-409F1B9EB435}" dt="2018-06-11T15:08:50.608" v="935" actId="207"/>
          <ac:spMkLst>
            <pc:docMk/>
            <pc:sldMk cId="3319312414" sldId="331"/>
            <ac:spMk id="3" creationId="{84577F1D-D3BC-4698-A7C8-AA038F610F22}"/>
          </ac:spMkLst>
        </pc:spChg>
        <pc:spChg chg="add del">
          <ac:chgData name="Rob Sewell" userId="c802df42025d5e1f" providerId="LiveId" clId="{0F4BF76D-F7F5-46E4-94E5-409F1B9EB435}" dt="2018-06-11T15:08:50.608" v="935" actId="207"/>
          <ac:spMkLst>
            <pc:docMk/>
            <pc:sldMk cId="3319312414" sldId="331"/>
            <ac:spMk id="4" creationId="{A55E0FCF-82B8-4075-A22C-57C04DB2E186}"/>
          </ac:spMkLst>
        </pc:spChg>
        <pc:spChg chg="add del">
          <ac:chgData name="Rob Sewell" userId="c802df42025d5e1f" providerId="LiveId" clId="{0F4BF76D-F7F5-46E4-94E5-409F1B9EB435}" dt="2018-06-11T15:08:50.608" v="935" actId="207"/>
          <ac:spMkLst>
            <pc:docMk/>
            <pc:sldMk cId="3319312414" sldId="331"/>
            <ac:spMk id="5" creationId="{5E67DBD7-0F50-44F4-98F5-774D390739CD}"/>
          </ac:spMkLst>
        </pc:spChg>
        <pc:spChg chg="add del">
          <ac:chgData name="Rob Sewell" userId="c802df42025d5e1f" providerId="LiveId" clId="{0F4BF76D-F7F5-46E4-94E5-409F1B9EB435}" dt="2018-06-11T15:08:50.608" v="935" actId="207"/>
          <ac:spMkLst>
            <pc:docMk/>
            <pc:sldMk cId="3319312414" sldId="331"/>
            <ac:spMk id="6" creationId="{67F14665-1239-48C1-9ED8-78F430F096FD}"/>
          </ac:spMkLst>
        </pc:spChg>
        <pc:spChg chg="add del">
          <ac:chgData name="Rob Sewell" userId="c802df42025d5e1f" providerId="LiveId" clId="{0F4BF76D-F7F5-46E4-94E5-409F1B9EB435}" dt="2018-06-11T15:08:50.608" v="935" actId="207"/>
          <ac:spMkLst>
            <pc:docMk/>
            <pc:sldMk cId="3319312414" sldId="331"/>
            <ac:spMk id="7" creationId="{BE49B51C-3642-406D-B01E-CD8ADCA57EFA}"/>
          </ac:spMkLst>
        </pc:spChg>
        <pc:spChg chg="add del">
          <ac:chgData name="Rob Sewell" userId="c802df42025d5e1f" providerId="LiveId" clId="{0F4BF76D-F7F5-46E4-94E5-409F1B9EB435}" dt="2018-06-11T15:08:50.608" v="935" actId="207"/>
          <ac:spMkLst>
            <pc:docMk/>
            <pc:sldMk cId="3319312414" sldId="331"/>
            <ac:spMk id="8" creationId="{CC7E43C2-0A1D-44A6-A3F1-5201F5BCF5D0}"/>
          </ac:spMkLst>
        </pc:spChg>
        <pc:spChg chg="add del">
          <ac:chgData name="Rob Sewell" userId="c802df42025d5e1f" providerId="LiveId" clId="{0F4BF76D-F7F5-46E4-94E5-409F1B9EB435}" dt="2018-06-11T15:08:50.608" v="935" actId="207"/>
          <ac:spMkLst>
            <pc:docMk/>
            <pc:sldMk cId="3319312414" sldId="331"/>
            <ac:spMk id="9" creationId="{E03C7C8A-728B-447D-8E35-63AB99BDFC4D}"/>
          </ac:spMkLst>
        </pc:spChg>
        <pc:spChg chg="add del">
          <ac:chgData name="Rob Sewell" userId="c802df42025d5e1f" providerId="LiveId" clId="{0F4BF76D-F7F5-46E4-94E5-409F1B9EB435}" dt="2018-06-11T15:08:50.608" v="935" actId="207"/>
          <ac:spMkLst>
            <pc:docMk/>
            <pc:sldMk cId="3319312414" sldId="331"/>
            <ac:spMk id="10" creationId="{B649F714-9AFF-4A07-A35F-C79D1BDED397}"/>
          </ac:spMkLst>
        </pc:spChg>
        <pc:spChg chg="add del">
          <ac:chgData name="Rob Sewell" userId="c802df42025d5e1f" providerId="LiveId" clId="{0F4BF76D-F7F5-46E4-94E5-409F1B9EB435}" dt="2018-06-11T15:08:50.608" v="935" actId="207"/>
          <ac:spMkLst>
            <pc:docMk/>
            <pc:sldMk cId="3319312414" sldId="331"/>
            <ac:spMk id="11" creationId="{578EC26D-CCE1-4DD3-AD09-4F696450047B}"/>
          </ac:spMkLst>
        </pc:spChg>
        <pc:spChg chg="add del">
          <ac:chgData name="Rob Sewell" userId="c802df42025d5e1f" providerId="LiveId" clId="{0F4BF76D-F7F5-46E4-94E5-409F1B9EB435}" dt="2018-06-11T15:08:50.608" v="935" actId="207"/>
          <ac:spMkLst>
            <pc:docMk/>
            <pc:sldMk cId="3319312414" sldId="331"/>
            <ac:spMk id="12" creationId="{DA12EC8C-DED4-4D7C-8C88-B7992988B0C9}"/>
          </ac:spMkLst>
        </pc:spChg>
        <pc:spChg chg="add del">
          <ac:chgData name="Rob Sewell" userId="c802df42025d5e1f" providerId="LiveId" clId="{0F4BF76D-F7F5-46E4-94E5-409F1B9EB435}" dt="2018-06-11T15:09:38.430" v="937" actId="207"/>
          <ac:spMkLst>
            <pc:docMk/>
            <pc:sldMk cId="3319312414" sldId="331"/>
            <ac:spMk id="13" creationId="{BBBB6ED0-CCAB-48AC-89E4-7EDB315B4F4B}"/>
          </ac:spMkLst>
        </pc:spChg>
        <pc:spChg chg="add del">
          <ac:chgData name="Rob Sewell" userId="c802df42025d5e1f" providerId="LiveId" clId="{0F4BF76D-F7F5-46E4-94E5-409F1B9EB435}" dt="2018-06-11T15:09:38.430" v="937" actId="207"/>
          <ac:spMkLst>
            <pc:docMk/>
            <pc:sldMk cId="3319312414" sldId="331"/>
            <ac:spMk id="14" creationId="{CF527864-0269-4F71-BA39-9A6A7A4F321F}"/>
          </ac:spMkLst>
        </pc:spChg>
        <pc:spChg chg="add del">
          <ac:chgData name="Rob Sewell" userId="c802df42025d5e1f" providerId="LiveId" clId="{0F4BF76D-F7F5-46E4-94E5-409F1B9EB435}" dt="2018-06-11T15:09:38.430" v="937" actId="207"/>
          <ac:spMkLst>
            <pc:docMk/>
            <pc:sldMk cId="3319312414" sldId="331"/>
            <ac:spMk id="15" creationId="{2A542366-B72F-452F-9052-C99B876EAF8D}"/>
          </ac:spMkLst>
        </pc:spChg>
        <pc:spChg chg="add del">
          <ac:chgData name="Rob Sewell" userId="c802df42025d5e1f" providerId="LiveId" clId="{0F4BF76D-F7F5-46E4-94E5-409F1B9EB435}" dt="2018-06-11T15:09:38.430" v="937" actId="207"/>
          <ac:spMkLst>
            <pc:docMk/>
            <pc:sldMk cId="3319312414" sldId="331"/>
            <ac:spMk id="16" creationId="{0B98EEE1-39E6-44F6-AA31-75F07AE7DCC7}"/>
          </ac:spMkLst>
        </pc:spChg>
        <pc:spChg chg="add del">
          <ac:chgData name="Rob Sewell" userId="c802df42025d5e1f" providerId="LiveId" clId="{0F4BF76D-F7F5-46E4-94E5-409F1B9EB435}" dt="2018-06-11T15:09:38.430" v="937" actId="207"/>
          <ac:spMkLst>
            <pc:docMk/>
            <pc:sldMk cId="3319312414" sldId="331"/>
            <ac:spMk id="17" creationId="{F7F64F85-40F1-4045-9D90-6A95B447AD9B}"/>
          </ac:spMkLst>
        </pc:spChg>
        <pc:spChg chg="add del">
          <ac:chgData name="Rob Sewell" userId="c802df42025d5e1f" providerId="LiveId" clId="{0F4BF76D-F7F5-46E4-94E5-409F1B9EB435}" dt="2018-06-11T15:09:38.430" v="937" actId="207"/>
          <ac:spMkLst>
            <pc:docMk/>
            <pc:sldMk cId="3319312414" sldId="331"/>
            <ac:spMk id="18" creationId="{F336EB0C-07C5-4373-84D6-FFDA88B5CA64}"/>
          </ac:spMkLst>
        </pc:spChg>
        <pc:spChg chg="add del">
          <ac:chgData name="Rob Sewell" userId="c802df42025d5e1f" providerId="LiveId" clId="{0F4BF76D-F7F5-46E4-94E5-409F1B9EB435}" dt="2018-06-11T15:09:38.430" v="937" actId="207"/>
          <ac:spMkLst>
            <pc:docMk/>
            <pc:sldMk cId="3319312414" sldId="331"/>
            <ac:spMk id="19" creationId="{B09F650E-1F12-4307-9E6B-E9826A546EB4}"/>
          </ac:spMkLst>
        </pc:spChg>
        <pc:spChg chg="add del">
          <ac:chgData name="Rob Sewell" userId="c802df42025d5e1f" providerId="LiveId" clId="{0F4BF76D-F7F5-46E4-94E5-409F1B9EB435}" dt="2018-06-11T15:09:38.430" v="937" actId="207"/>
          <ac:spMkLst>
            <pc:docMk/>
            <pc:sldMk cId="3319312414" sldId="331"/>
            <ac:spMk id="20" creationId="{87FB94FE-C37A-40AE-8059-47F5D80F7847}"/>
          </ac:spMkLst>
        </pc:spChg>
        <pc:spChg chg="add mod">
          <ac:chgData name="Rob Sewell" userId="c802df42025d5e1f" providerId="LiveId" clId="{0F4BF76D-F7F5-46E4-94E5-409F1B9EB435}" dt="2018-06-11T15:10:14.215" v="942" actId="207"/>
          <ac:spMkLst>
            <pc:docMk/>
            <pc:sldMk cId="3319312414" sldId="331"/>
            <ac:spMk id="21" creationId="{9018FBA2-5D25-4D18-8803-2CD12FBFE72C}"/>
          </ac:spMkLst>
        </pc:spChg>
        <pc:spChg chg="add mod">
          <ac:chgData name="Rob Sewell" userId="c802df42025d5e1f" providerId="LiveId" clId="{0F4BF76D-F7F5-46E4-94E5-409F1B9EB435}" dt="2018-06-11T15:09:47.036" v="939" actId="1076"/>
          <ac:spMkLst>
            <pc:docMk/>
            <pc:sldMk cId="3319312414" sldId="331"/>
            <ac:spMk id="22" creationId="{A01CB4EF-4CDA-44E4-9BC9-387D17D0905A}"/>
          </ac:spMkLst>
        </pc:spChg>
        <pc:spChg chg="add mod">
          <ac:chgData name="Rob Sewell" userId="c802df42025d5e1f" providerId="LiveId" clId="{0F4BF76D-F7F5-46E4-94E5-409F1B9EB435}" dt="2018-06-11T15:10:20.211" v="943" actId="207"/>
          <ac:spMkLst>
            <pc:docMk/>
            <pc:sldMk cId="3319312414" sldId="331"/>
            <ac:spMk id="23" creationId="{4EFBD7AE-0AED-417B-8AEA-FA98D6C3B6B5}"/>
          </ac:spMkLst>
        </pc:spChg>
        <pc:spChg chg="add mod">
          <ac:chgData name="Rob Sewell" userId="c802df42025d5e1f" providerId="LiveId" clId="{0F4BF76D-F7F5-46E4-94E5-409F1B9EB435}" dt="2018-06-11T15:09:47.036" v="939" actId="1076"/>
          <ac:spMkLst>
            <pc:docMk/>
            <pc:sldMk cId="3319312414" sldId="331"/>
            <ac:spMk id="24" creationId="{0AE61847-3CBA-4A32-9DB0-FB86AEEDD026}"/>
          </ac:spMkLst>
        </pc:spChg>
        <pc:spChg chg="add mod">
          <ac:chgData name="Rob Sewell" userId="c802df42025d5e1f" providerId="LiveId" clId="{0F4BF76D-F7F5-46E4-94E5-409F1B9EB435}" dt="2018-06-11T15:10:25.708" v="944" actId="207"/>
          <ac:spMkLst>
            <pc:docMk/>
            <pc:sldMk cId="3319312414" sldId="331"/>
            <ac:spMk id="25" creationId="{CE1C5DF6-F3FE-468D-B3AC-09C73074DDD6}"/>
          </ac:spMkLst>
        </pc:spChg>
        <pc:spChg chg="add mod">
          <ac:chgData name="Rob Sewell" userId="c802df42025d5e1f" providerId="LiveId" clId="{0F4BF76D-F7F5-46E4-94E5-409F1B9EB435}" dt="2018-06-11T15:09:47.036" v="939" actId="1076"/>
          <ac:spMkLst>
            <pc:docMk/>
            <pc:sldMk cId="3319312414" sldId="331"/>
            <ac:spMk id="26" creationId="{0FD619A3-10AA-4FCC-B5BE-C34E37A1E713}"/>
          </ac:spMkLst>
        </pc:spChg>
        <pc:spChg chg="add mod">
          <ac:chgData name="Rob Sewell" userId="c802df42025d5e1f" providerId="LiveId" clId="{0F4BF76D-F7F5-46E4-94E5-409F1B9EB435}" dt="2018-06-11T15:10:30.980" v="945" actId="207"/>
          <ac:spMkLst>
            <pc:docMk/>
            <pc:sldMk cId="3319312414" sldId="331"/>
            <ac:spMk id="27" creationId="{8732E0DE-7C5B-4494-B903-CC6C9FC31471}"/>
          </ac:spMkLst>
        </pc:spChg>
        <pc:spChg chg="add mod">
          <ac:chgData name="Rob Sewell" userId="c802df42025d5e1f" providerId="LiveId" clId="{0F4BF76D-F7F5-46E4-94E5-409F1B9EB435}" dt="2018-06-11T15:09:47.036" v="939" actId="1076"/>
          <ac:spMkLst>
            <pc:docMk/>
            <pc:sldMk cId="3319312414" sldId="331"/>
            <ac:spMk id="28" creationId="{B4EEBB0E-C7C4-4BC2-91F7-F1B69B7BF177}"/>
          </ac:spMkLst>
        </pc:spChg>
      </pc:sldChg>
      <pc:sldChg chg="del">
        <pc:chgData name="Rob Sewell" userId="c802df42025d5e1f" providerId="LiveId" clId="{0F4BF76D-F7F5-46E4-94E5-409F1B9EB435}" dt="2018-06-12T09:57:59.719" v="988" actId="2696"/>
        <pc:sldMkLst>
          <pc:docMk/>
          <pc:sldMk cId="1770572032" sldId="332"/>
        </pc:sldMkLst>
      </pc:sldChg>
      <pc:sldChg chg="del">
        <pc:chgData name="Rob Sewell" userId="c802df42025d5e1f" providerId="LiveId" clId="{0F4BF76D-F7F5-46E4-94E5-409F1B9EB435}" dt="2018-06-12T09:58:24.159" v="992" actId="2696"/>
        <pc:sldMkLst>
          <pc:docMk/>
          <pc:sldMk cId="681876098" sldId="333"/>
        </pc:sldMkLst>
      </pc:sldChg>
      <pc:sldChg chg="addSp delSp modSp add ord">
        <pc:chgData name="Rob Sewell" userId="c802df42025d5e1f" providerId="LiveId" clId="{0F4BF76D-F7F5-46E4-94E5-409F1B9EB435}" dt="2018-06-11T12:55:01.843" v="653" actId="1076"/>
        <pc:sldMkLst>
          <pc:docMk/>
          <pc:sldMk cId="2463184557" sldId="335"/>
        </pc:sldMkLst>
        <pc:spChg chg="del mod">
          <ac:chgData name="Rob Sewell" userId="c802df42025d5e1f" providerId="LiveId" clId="{0F4BF76D-F7F5-46E4-94E5-409F1B9EB435}" dt="2018-06-11T12:54:48.527" v="650" actId="1076"/>
          <ac:spMkLst>
            <pc:docMk/>
            <pc:sldMk cId="2463184557" sldId="335"/>
            <ac:spMk id="2" creationId="{EF24CA04-327F-4A45-8923-92F6874B5AD6}"/>
          </ac:spMkLst>
        </pc:spChg>
        <pc:spChg chg="mod">
          <ac:chgData name="Rob Sewell" userId="c802df42025d5e1f" providerId="LiveId" clId="{0F4BF76D-F7F5-46E4-94E5-409F1B9EB435}" dt="2018-06-11T12:54:03.228" v="647" actId="122"/>
          <ac:spMkLst>
            <pc:docMk/>
            <pc:sldMk cId="2463184557" sldId="335"/>
            <ac:spMk id="3" creationId="{53E16ADB-5B3B-4086-A261-D6274ABB7FBA}"/>
          </ac:spMkLst>
        </pc:spChg>
        <pc:picChg chg="add mod">
          <ac:chgData name="Rob Sewell" userId="c802df42025d5e1f" providerId="LiveId" clId="{0F4BF76D-F7F5-46E4-94E5-409F1B9EB435}" dt="2018-06-11T12:55:01.843" v="653" actId="1076"/>
          <ac:picMkLst>
            <pc:docMk/>
            <pc:sldMk cId="2463184557" sldId="335"/>
            <ac:picMk id="4" creationId="{F3EBE0CD-9254-4D40-AB42-CBD7F5208129}"/>
          </ac:picMkLst>
        </pc:picChg>
      </pc:sldChg>
      <pc:sldChg chg="add del">
        <pc:chgData name="Rob Sewell" userId="c802df42025d5e1f" providerId="LiveId" clId="{0F4BF76D-F7F5-46E4-94E5-409F1B9EB435}" dt="2018-06-11T12:52:56.398" v="605"/>
        <pc:sldMkLst>
          <pc:docMk/>
          <pc:sldMk cId="2259493392" sldId="336"/>
        </pc:sldMkLst>
      </pc:sldChg>
      <pc:sldChg chg="add ord">
        <pc:chgData name="Rob Sewell" userId="c802df42025d5e1f" providerId="LiveId" clId="{0F4BF76D-F7F5-46E4-94E5-409F1B9EB435}" dt="2018-06-11T12:53:08.238" v="607"/>
        <pc:sldMkLst>
          <pc:docMk/>
          <pc:sldMk cId="3920653847" sldId="336"/>
        </pc:sldMkLst>
      </pc:sldChg>
      <pc:sldChg chg="add del">
        <pc:chgData name="Rob Sewell" userId="c802df42025d5e1f" providerId="LiveId" clId="{0F4BF76D-F7F5-46E4-94E5-409F1B9EB435}" dt="2018-06-11T12:52:55.844" v="604"/>
        <pc:sldMkLst>
          <pc:docMk/>
          <pc:sldMk cId="2983489191" sldId="337"/>
        </pc:sldMkLst>
      </pc:sldChg>
      <pc:sldChg chg="addSp delSp modSp add">
        <pc:chgData name="Rob Sewell" userId="c802df42025d5e1f" providerId="LiveId" clId="{0F4BF76D-F7F5-46E4-94E5-409F1B9EB435}" dt="2018-06-11T12:59:05.761" v="678" actId="1076"/>
        <pc:sldMkLst>
          <pc:docMk/>
          <pc:sldMk cId="3148096993" sldId="337"/>
        </pc:sldMkLst>
        <pc:spChg chg="mod">
          <ac:chgData name="Rob Sewell" userId="c802df42025d5e1f" providerId="LiveId" clId="{0F4BF76D-F7F5-46E4-94E5-409F1B9EB435}" dt="2018-06-11T12:56:38.221" v="668" actId="20577"/>
          <ac:spMkLst>
            <pc:docMk/>
            <pc:sldMk cId="3148096993" sldId="337"/>
            <ac:spMk id="3" creationId="{53E16ADB-5B3B-4086-A261-D6274ABB7FBA}"/>
          </ac:spMkLst>
        </pc:spChg>
        <pc:spChg chg="add del mod">
          <ac:chgData name="Rob Sewell" userId="c802df42025d5e1f" providerId="LiveId" clId="{0F4BF76D-F7F5-46E4-94E5-409F1B9EB435}" dt="2018-06-11T12:57:04.310" v="670" actId="1076"/>
          <ac:spMkLst>
            <pc:docMk/>
            <pc:sldMk cId="3148096993" sldId="337"/>
            <ac:spMk id="5" creationId="{7F5712F0-4B24-4463-92D4-05D662A70B7B}"/>
          </ac:spMkLst>
        </pc:spChg>
        <pc:spChg chg="add del mod">
          <ac:chgData name="Rob Sewell" userId="c802df42025d5e1f" providerId="LiveId" clId="{0F4BF76D-F7F5-46E4-94E5-409F1B9EB435}" dt="2018-06-11T12:58:52.041" v="674" actId="1076"/>
          <ac:spMkLst>
            <pc:docMk/>
            <pc:sldMk cId="3148096993" sldId="337"/>
            <ac:spMk id="8" creationId="{4BEF1F76-759E-4CDB-8E2F-479E1B308CCE}"/>
          </ac:spMkLst>
        </pc:spChg>
        <pc:picChg chg="del">
          <ac:chgData name="Rob Sewell" userId="c802df42025d5e1f" providerId="LiveId" clId="{0F4BF76D-F7F5-46E4-94E5-409F1B9EB435}" dt="2018-06-11T12:56:40.915" v="669" actId="478"/>
          <ac:picMkLst>
            <pc:docMk/>
            <pc:sldMk cId="3148096993" sldId="337"/>
            <ac:picMk id="4" creationId="{F3EBE0CD-9254-4D40-AB42-CBD7F5208129}"/>
          </ac:picMkLst>
        </pc:picChg>
        <pc:picChg chg="add del mod">
          <ac:chgData name="Rob Sewell" userId="c802df42025d5e1f" providerId="LiveId" clId="{0F4BF76D-F7F5-46E4-94E5-409F1B9EB435}" dt="2018-06-11T12:58:33.977" v="673" actId="478"/>
          <ac:picMkLst>
            <pc:docMk/>
            <pc:sldMk cId="3148096993" sldId="337"/>
            <ac:picMk id="6" creationId="{7D677907-A5C0-44B4-8204-7289D0135370}"/>
          </ac:picMkLst>
        </pc:picChg>
        <pc:picChg chg="add mod">
          <ac:chgData name="Rob Sewell" userId="c802df42025d5e1f" providerId="LiveId" clId="{0F4BF76D-F7F5-46E4-94E5-409F1B9EB435}" dt="2018-06-11T12:59:05.761" v="678" actId="1076"/>
          <ac:picMkLst>
            <pc:docMk/>
            <pc:sldMk cId="3148096993" sldId="337"/>
            <ac:picMk id="9" creationId="{0116B1F7-4273-4FC4-9C23-DDA08BF44666}"/>
          </ac:picMkLst>
        </pc:picChg>
      </pc:sldChg>
      <pc:sldChg chg="addSp delSp modSp add ord">
        <pc:chgData name="Rob Sewell" userId="c802df42025d5e1f" providerId="LiveId" clId="{0F4BF76D-F7F5-46E4-94E5-409F1B9EB435}" dt="2018-06-11T14:53:06.834" v="806" actId="1076"/>
        <pc:sldMkLst>
          <pc:docMk/>
          <pc:sldMk cId="2388390055" sldId="338"/>
        </pc:sldMkLst>
        <pc:spChg chg="add del mod">
          <ac:chgData name="Rob Sewell" userId="c802df42025d5e1f" providerId="LiveId" clId="{0F4BF76D-F7F5-46E4-94E5-409F1B9EB435}" dt="2018-06-11T14:52:59.019" v="804" actId="478"/>
          <ac:spMkLst>
            <pc:docMk/>
            <pc:sldMk cId="2388390055" sldId="338"/>
            <ac:spMk id="3" creationId="{0F7506DD-A365-4E8E-BAA6-790D1D885C3E}"/>
          </ac:spMkLst>
        </pc:spChg>
        <pc:spChg chg="mod">
          <ac:chgData name="Rob Sewell" userId="c802df42025d5e1f" providerId="LiveId" clId="{0F4BF76D-F7F5-46E4-94E5-409F1B9EB435}" dt="2018-06-11T14:52:25.195" v="801" actId="1076"/>
          <ac:spMkLst>
            <pc:docMk/>
            <pc:sldMk cId="2388390055" sldId="338"/>
            <ac:spMk id="5" creationId="{6BB8A1A6-BDFA-43B3-975A-11049EBA906D}"/>
          </ac:spMkLst>
        </pc:spChg>
        <pc:picChg chg="del">
          <ac:chgData name="Rob Sewell" userId="c802df42025d5e1f" providerId="LiveId" clId="{0F4BF76D-F7F5-46E4-94E5-409F1B9EB435}" dt="2018-06-11T14:52:28.603" v="802" actId="478"/>
          <ac:picMkLst>
            <pc:docMk/>
            <pc:sldMk cId="2388390055" sldId="338"/>
            <ac:picMk id="4" creationId="{5E2C3B21-1D17-410D-A23E-C278EC4D6349}"/>
          </ac:picMkLst>
        </pc:picChg>
        <pc:picChg chg="add mod">
          <ac:chgData name="Rob Sewell" userId="c802df42025d5e1f" providerId="LiveId" clId="{0F4BF76D-F7F5-46E4-94E5-409F1B9EB435}" dt="2018-06-11T14:53:06.834" v="806" actId="1076"/>
          <ac:picMkLst>
            <pc:docMk/>
            <pc:sldMk cId="2388390055" sldId="338"/>
            <ac:picMk id="6" creationId="{E03C309A-DFBD-4D78-AA80-0DB4AE383B75}"/>
          </ac:picMkLst>
        </pc:picChg>
      </pc:sldChg>
      <pc:sldChg chg="addSp delSp modSp add del modAnim">
        <pc:chgData name="Rob Sewell" userId="c802df42025d5e1f" providerId="LiveId" clId="{0F4BF76D-F7F5-46E4-94E5-409F1B9EB435}" dt="2018-06-11T13:37:12.277" v="788" actId="2696"/>
        <pc:sldMkLst>
          <pc:docMk/>
          <pc:sldMk cId="2910093024" sldId="338"/>
        </pc:sldMkLst>
        <pc:spChg chg="add mod">
          <ac:chgData name="Rob Sewell" userId="c802df42025d5e1f" providerId="LiveId" clId="{0F4BF76D-F7F5-46E4-94E5-409F1B9EB435}" dt="2018-06-11T13:06:29.427" v="716" actId="122"/>
          <ac:spMkLst>
            <pc:docMk/>
            <pc:sldMk cId="2910093024" sldId="338"/>
            <ac:spMk id="4" creationId="{2E155A49-1E03-42C2-9CAB-D6AC3D10970F}"/>
          </ac:spMkLst>
        </pc:spChg>
        <pc:picChg chg="del">
          <ac:chgData name="Rob Sewell" userId="c802df42025d5e1f" providerId="LiveId" clId="{0F4BF76D-F7F5-46E4-94E5-409F1B9EB435}" dt="2018-06-11T12:59:17.527" v="680" actId="478"/>
          <ac:picMkLst>
            <pc:docMk/>
            <pc:sldMk cId="2910093024" sldId="338"/>
            <ac:picMk id="9" creationId="{0116B1F7-4273-4FC4-9C23-DDA08BF44666}"/>
          </ac:picMkLst>
        </pc:picChg>
      </pc:sldChg>
      <pc:sldChg chg="addSp delSp modSp add ord">
        <pc:chgData name="Rob Sewell" userId="c802df42025d5e1f" providerId="LiveId" clId="{0F4BF76D-F7F5-46E4-94E5-409F1B9EB435}" dt="2018-06-11T14:56:51.275" v="842" actId="1076"/>
        <pc:sldMkLst>
          <pc:docMk/>
          <pc:sldMk cId="406959749" sldId="339"/>
        </pc:sldMkLst>
        <pc:spChg chg="mod">
          <ac:chgData name="Rob Sewell" userId="c802df42025d5e1f" providerId="LiveId" clId="{0F4BF76D-F7F5-46E4-94E5-409F1B9EB435}" dt="2018-06-11T14:56:03.180" v="835" actId="20577"/>
          <ac:spMkLst>
            <pc:docMk/>
            <pc:sldMk cId="406959749" sldId="339"/>
            <ac:spMk id="3" creationId="{53E16ADB-5B3B-4086-A261-D6274ABB7FBA}"/>
          </ac:spMkLst>
        </pc:spChg>
        <pc:spChg chg="add del mod">
          <ac:chgData name="Rob Sewell" userId="c802df42025d5e1f" providerId="LiveId" clId="{0F4BF76D-F7F5-46E4-94E5-409F1B9EB435}" dt="2018-06-11T14:56:36.012" v="837" actId="478"/>
          <ac:spMkLst>
            <pc:docMk/>
            <pc:sldMk cId="406959749" sldId="339"/>
            <ac:spMk id="4" creationId="{C35828D0-9113-4B9F-83B2-8F67EEDE1D01}"/>
          </ac:spMkLst>
        </pc:spChg>
        <pc:picChg chg="add mod">
          <ac:chgData name="Rob Sewell" userId="c802df42025d5e1f" providerId="LiveId" clId="{0F4BF76D-F7F5-46E4-94E5-409F1B9EB435}" dt="2018-06-11T14:56:51.275" v="842" actId="1076"/>
          <ac:picMkLst>
            <pc:docMk/>
            <pc:sldMk cId="406959749" sldId="339"/>
            <ac:picMk id="5" creationId="{B04896C9-0344-440A-87FF-12F4515CCF82}"/>
          </ac:picMkLst>
        </pc:picChg>
        <pc:picChg chg="del">
          <ac:chgData name="Rob Sewell" userId="c802df42025d5e1f" providerId="LiveId" clId="{0F4BF76D-F7F5-46E4-94E5-409F1B9EB435}" dt="2018-06-11T14:56:07.949" v="836" actId="478"/>
          <ac:picMkLst>
            <pc:docMk/>
            <pc:sldMk cId="406959749" sldId="339"/>
            <ac:picMk id="9" creationId="{0116B1F7-4273-4FC4-9C23-DDA08BF44666}"/>
          </ac:picMkLst>
        </pc:picChg>
      </pc:sldChg>
      <pc:sldChg chg="add del modAnim">
        <pc:chgData name="Rob Sewell" userId="c802df42025d5e1f" providerId="LiveId" clId="{0F4BF76D-F7F5-46E4-94E5-409F1B9EB435}" dt="2018-06-11T13:48:21.943" v="789" actId="2696"/>
        <pc:sldMkLst>
          <pc:docMk/>
          <pc:sldMk cId="3145911258" sldId="339"/>
        </pc:sldMkLst>
      </pc:sldChg>
      <pc:sldChg chg="addSp delSp modSp add">
        <pc:chgData name="Rob Sewell" userId="c802df42025d5e1f" providerId="LiveId" clId="{0F4BF76D-F7F5-46E4-94E5-409F1B9EB435}" dt="2018-06-11T14:58:59.675" v="864" actId="1076"/>
        <pc:sldMkLst>
          <pc:docMk/>
          <pc:sldMk cId="4117604862" sldId="340"/>
        </pc:sldMkLst>
        <pc:spChg chg="mod">
          <ac:chgData name="Rob Sewell" userId="c802df42025d5e1f" providerId="LiveId" clId="{0F4BF76D-F7F5-46E4-94E5-409F1B9EB435}" dt="2018-06-11T14:57:24.205" v="855" actId="20577"/>
          <ac:spMkLst>
            <pc:docMk/>
            <pc:sldMk cId="4117604862" sldId="340"/>
            <ac:spMk id="3" creationId="{53E16ADB-5B3B-4086-A261-D6274ABB7FBA}"/>
          </ac:spMkLst>
        </pc:spChg>
        <pc:picChg chg="add del mod">
          <ac:chgData name="Rob Sewell" userId="c802df42025d5e1f" providerId="LiveId" clId="{0F4BF76D-F7F5-46E4-94E5-409F1B9EB435}" dt="2018-06-11T14:58:30.586" v="861" actId="478"/>
          <ac:picMkLst>
            <pc:docMk/>
            <pc:sldMk cId="4117604862" sldId="340"/>
            <ac:picMk id="2" creationId="{B04406D1-0813-4E36-AD4B-1A68827BC246}"/>
          </ac:picMkLst>
        </pc:picChg>
        <pc:picChg chg="add mod">
          <ac:chgData name="Rob Sewell" userId="c802df42025d5e1f" providerId="LiveId" clId="{0F4BF76D-F7F5-46E4-94E5-409F1B9EB435}" dt="2018-06-11T14:58:59.675" v="864" actId="1076"/>
          <ac:picMkLst>
            <pc:docMk/>
            <pc:sldMk cId="4117604862" sldId="340"/>
            <ac:picMk id="4" creationId="{2579E5CC-9A8D-421B-8452-54D22A9B98D6}"/>
          </ac:picMkLst>
        </pc:picChg>
        <pc:picChg chg="del">
          <ac:chgData name="Rob Sewell" userId="c802df42025d5e1f" providerId="LiveId" clId="{0F4BF76D-F7F5-46E4-94E5-409F1B9EB435}" dt="2018-06-11T14:57:26.683" v="856" actId="478"/>
          <ac:picMkLst>
            <pc:docMk/>
            <pc:sldMk cId="4117604862" sldId="340"/>
            <ac:picMk id="5" creationId="{B04896C9-0344-440A-87FF-12F4515CCF82}"/>
          </ac:picMkLst>
        </pc:picChg>
      </pc:sldChg>
      <pc:sldChg chg="addSp delSp modSp add">
        <pc:chgData name="Rob Sewell" userId="c802df42025d5e1f" providerId="LiveId" clId="{0F4BF76D-F7F5-46E4-94E5-409F1B9EB435}" dt="2018-06-11T15:01:45.603" v="899" actId="1076"/>
        <pc:sldMkLst>
          <pc:docMk/>
          <pc:sldMk cId="4108444805" sldId="341"/>
        </pc:sldMkLst>
        <pc:spChg chg="mod">
          <ac:chgData name="Rob Sewell" userId="c802df42025d5e1f" providerId="LiveId" clId="{0F4BF76D-F7F5-46E4-94E5-409F1B9EB435}" dt="2018-06-11T15:00:14.395" v="883" actId="20577"/>
          <ac:spMkLst>
            <pc:docMk/>
            <pc:sldMk cId="4108444805" sldId="341"/>
            <ac:spMk id="3" creationId="{53E16ADB-5B3B-4086-A261-D6274ABB7FBA}"/>
          </ac:spMkLst>
        </pc:spChg>
        <pc:spChg chg="add mod">
          <ac:chgData name="Rob Sewell" userId="c802df42025d5e1f" providerId="LiveId" clId="{0F4BF76D-F7F5-46E4-94E5-409F1B9EB435}" dt="2018-06-11T15:01:45.603" v="899" actId="1076"/>
          <ac:spMkLst>
            <pc:docMk/>
            <pc:sldMk cId="4108444805" sldId="341"/>
            <ac:spMk id="5" creationId="{EB63A2D1-DD01-4B86-8F2E-60740D85D0C4}"/>
          </ac:spMkLst>
        </pc:spChg>
        <pc:picChg chg="add mod">
          <ac:chgData name="Rob Sewell" userId="c802df42025d5e1f" providerId="LiveId" clId="{0F4BF76D-F7F5-46E4-94E5-409F1B9EB435}" dt="2018-06-11T15:00:58.539" v="888" actId="1076"/>
          <ac:picMkLst>
            <pc:docMk/>
            <pc:sldMk cId="4108444805" sldId="341"/>
            <ac:picMk id="2" creationId="{0067BFC3-4E22-4424-8139-DC75646B8C6B}"/>
          </ac:picMkLst>
        </pc:picChg>
        <pc:picChg chg="del">
          <ac:chgData name="Rob Sewell" userId="c802df42025d5e1f" providerId="LiveId" clId="{0F4BF76D-F7F5-46E4-94E5-409F1B9EB435}" dt="2018-06-11T15:00:39.612" v="884" actId="478"/>
          <ac:picMkLst>
            <pc:docMk/>
            <pc:sldMk cId="4108444805" sldId="341"/>
            <ac:picMk id="4" creationId="{2579E5CC-9A8D-421B-8452-54D22A9B98D6}"/>
          </ac:picMkLst>
        </pc:picChg>
      </pc:sldChg>
      <pc:sldChg chg="addSp delSp modSp add">
        <pc:chgData name="Rob Sewell" userId="c802df42025d5e1f" providerId="LiveId" clId="{0F4BF76D-F7F5-46E4-94E5-409F1B9EB435}" dt="2018-06-11T15:03:26.667" v="914" actId="1076"/>
        <pc:sldMkLst>
          <pc:docMk/>
          <pc:sldMk cId="3703851884" sldId="342"/>
        </pc:sldMkLst>
        <pc:spChg chg="mod">
          <ac:chgData name="Rob Sewell" userId="c802df42025d5e1f" providerId="LiveId" clId="{0F4BF76D-F7F5-46E4-94E5-409F1B9EB435}" dt="2018-06-11T15:02:08.060" v="908" actId="20577"/>
          <ac:spMkLst>
            <pc:docMk/>
            <pc:sldMk cId="3703851884" sldId="342"/>
            <ac:spMk id="3" creationId="{53E16ADB-5B3B-4086-A261-D6274ABB7FBA}"/>
          </ac:spMkLst>
        </pc:spChg>
        <pc:spChg chg="mod">
          <ac:chgData name="Rob Sewell" userId="c802df42025d5e1f" providerId="LiveId" clId="{0F4BF76D-F7F5-46E4-94E5-409F1B9EB435}" dt="2018-06-11T15:03:19.659" v="912" actId="1076"/>
          <ac:spMkLst>
            <pc:docMk/>
            <pc:sldMk cId="3703851884" sldId="342"/>
            <ac:spMk id="5" creationId="{EB63A2D1-DD01-4B86-8F2E-60740D85D0C4}"/>
          </ac:spMkLst>
        </pc:spChg>
        <pc:picChg chg="del">
          <ac:chgData name="Rob Sewell" userId="c802df42025d5e1f" providerId="LiveId" clId="{0F4BF76D-F7F5-46E4-94E5-409F1B9EB435}" dt="2018-06-11T15:03:03.723" v="909" actId="478"/>
          <ac:picMkLst>
            <pc:docMk/>
            <pc:sldMk cId="3703851884" sldId="342"/>
            <ac:picMk id="2" creationId="{0067BFC3-4E22-4424-8139-DC75646B8C6B}"/>
          </ac:picMkLst>
        </pc:picChg>
        <pc:picChg chg="add mod">
          <ac:chgData name="Rob Sewell" userId="c802df42025d5e1f" providerId="LiveId" clId="{0F4BF76D-F7F5-46E4-94E5-409F1B9EB435}" dt="2018-06-11T15:03:26.667" v="914" actId="1076"/>
          <ac:picMkLst>
            <pc:docMk/>
            <pc:sldMk cId="3703851884" sldId="342"/>
            <ac:picMk id="4" creationId="{F0C15B89-FEDA-4574-A897-8B5AA9F33AC2}"/>
          </ac:picMkLst>
        </pc:picChg>
      </pc:sldChg>
      <pc:sldChg chg="modSp add">
        <pc:chgData name="Rob Sewell" userId="c802df42025d5e1f" providerId="LiveId" clId="{0F4BF76D-F7F5-46E4-94E5-409F1B9EB435}" dt="2018-06-12T09:57:43.807" v="987" actId="1076"/>
        <pc:sldMkLst>
          <pc:docMk/>
          <pc:sldMk cId="984384463" sldId="343"/>
        </pc:sldMkLst>
        <pc:spChg chg="mod">
          <ac:chgData name="Rob Sewell" userId="c802df42025d5e1f" providerId="LiveId" clId="{0F4BF76D-F7F5-46E4-94E5-409F1B9EB435}" dt="2018-06-12T09:57:43.807" v="987" actId="1076"/>
          <ac:spMkLst>
            <pc:docMk/>
            <pc:sldMk cId="984384463" sldId="343"/>
            <ac:spMk id="3" creationId="{00000000-0000-0000-0000-000000000000}"/>
          </ac:spMkLst>
        </pc:spChg>
        <pc:spChg chg="mod">
          <ac:chgData name="Rob Sewell" userId="c802df42025d5e1f" providerId="LiveId" clId="{0F4BF76D-F7F5-46E4-94E5-409F1B9EB435}" dt="2018-06-12T09:57:28.872" v="985" actId="1076"/>
          <ac:spMkLst>
            <pc:docMk/>
            <pc:sldMk cId="984384463" sldId="343"/>
            <ac:spMk id="4" creationId="{00000000-0000-0000-0000-000000000000}"/>
          </ac:spMkLst>
        </pc:spChg>
      </pc:sldChg>
      <pc:sldChg chg="add">
        <pc:chgData name="Rob Sewell" userId="c802df42025d5e1f" providerId="LiveId" clId="{0F4BF76D-F7F5-46E4-94E5-409F1B9EB435}" dt="2018-06-12T09:58:08.452" v="990"/>
        <pc:sldMkLst>
          <pc:docMk/>
          <pc:sldMk cId="1747027472" sldId="344"/>
        </pc:sldMkLst>
      </pc:sldChg>
      <pc:sldChg chg="add">
        <pc:chgData name="Rob Sewell" userId="c802df42025d5e1f" providerId="LiveId" clId="{0F4BF76D-F7F5-46E4-94E5-409F1B9EB435}" dt="2018-06-12T09:58:17.193" v="991"/>
        <pc:sldMkLst>
          <pc:docMk/>
          <pc:sldMk cId="3928396315" sldId="345"/>
        </pc:sldMkLst>
      </pc:sldChg>
      <pc:sldChg chg="add ord">
        <pc:chgData name="Rob Sewell" userId="c802df42025d5e1f" providerId="LiveId" clId="{0F4BF76D-F7F5-46E4-94E5-409F1B9EB435}" dt="2018-06-12T10:00:33.626" v="1173"/>
        <pc:sldMkLst>
          <pc:docMk/>
          <pc:sldMk cId="1169980516" sldId="346"/>
        </pc:sldMkLst>
      </pc:sldChg>
      <pc:sldChg chg="add">
        <pc:chgData name="Rob Sewell" userId="c802df42025d5e1f" providerId="LiveId" clId="{0F4BF76D-F7F5-46E4-94E5-409F1B9EB435}" dt="2018-06-12T10:01:05.044" v="1174"/>
        <pc:sldMkLst>
          <pc:docMk/>
          <pc:sldMk cId="3450237211" sldId="347"/>
        </pc:sldMkLst>
      </pc:sldChg>
      <pc:sldChg chg="add">
        <pc:chgData name="Rob Sewell" userId="c802df42025d5e1f" providerId="LiveId" clId="{0F4BF76D-F7F5-46E4-94E5-409F1B9EB435}" dt="2018-06-12T10:01:40.731" v="1175"/>
        <pc:sldMkLst>
          <pc:docMk/>
          <pc:sldMk cId="926044071" sldId="348"/>
        </pc:sldMkLst>
      </pc:sldChg>
      <pc:sldChg chg="add">
        <pc:chgData name="Rob Sewell" userId="c802df42025d5e1f" providerId="LiveId" clId="{0F4BF76D-F7F5-46E4-94E5-409F1B9EB435}" dt="2018-06-12T10:01:59.075" v="1176"/>
        <pc:sldMkLst>
          <pc:docMk/>
          <pc:sldMk cId="3750996289" sldId="349"/>
        </pc:sldMkLst>
      </pc:sldChg>
      <pc:sldMasterChg chg="delSldLayout">
        <pc:chgData name="Rob Sewell" userId="c802df42025d5e1f" providerId="LiveId" clId="{0F4BF76D-F7F5-46E4-94E5-409F1B9EB435}" dt="2018-06-12T09:57:59.722" v="989" actId="2696"/>
        <pc:sldMasterMkLst>
          <pc:docMk/>
          <pc:sldMasterMk cId="4065379441" sldId="2147483648"/>
        </pc:sldMasterMkLst>
        <pc:sldLayoutChg chg="del">
          <pc:chgData name="Rob Sewell" userId="c802df42025d5e1f" providerId="LiveId" clId="{0F4BF76D-F7F5-46E4-94E5-409F1B9EB435}" dt="2018-06-12T09:57:59.722" v="989" actId="2696"/>
          <pc:sldLayoutMkLst>
            <pc:docMk/>
            <pc:sldMasterMk cId="4065379441" sldId="2147483648"/>
            <pc:sldLayoutMk cId="2330823464" sldId="21474836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6/12/2018</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Welcome to </a:t>
            </a:r>
            <a:r>
              <a:rPr lang="en-US" sz="1200" kern="1200" dirty="0">
                <a:solidFill>
                  <a:schemeClr val="tx1"/>
                </a:solidFill>
                <a:effectLst/>
                <a:latin typeface="+mn-lt"/>
                <a:ea typeface="+mn-ea"/>
                <a:cs typeface="+mn-cs"/>
              </a:rPr>
              <a:t>24 Hours of PASS: </a:t>
            </a:r>
            <a:r>
              <a:rPr lang="en-US" sz="1200" b="1" kern="1200" dirty="0">
                <a:solidFill>
                  <a:schemeClr val="tx1"/>
                </a:solidFill>
                <a:effectLst/>
                <a:latin typeface="+mn-lt"/>
                <a:ea typeface="+mn-ea"/>
                <a:cs typeface="+mn-cs"/>
              </a:rPr>
              <a:t>Summit Preview 2018!</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We’re excited you could join us today for </a:t>
            </a:r>
            <a:r>
              <a:rPr lang="en-CA" b="1" dirty="0"/>
              <a:t>Rob Sewell</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US" dirty="0"/>
              <a:t> Writing PowerShell with VS Code</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24 Hours of PASS consists of </a:t>
            </a:r>
            <a:r>
              <a:rPr lang="en-CA" sz="1200" b="1" kern="1200" dirty="0">
                <a:solidFill>
                  <a:schemeClr val="tx1"/>
                </a:solidFill>
                <a:effectLst/>
                <a:latin typeface="+mn-lt"/>
                <a:ea typeface="+mn-ea"/>
                <a:cs typeface="+mn-cs"/>
              </a:rPr>
              <a:t>24 </a:t>
            </a:r>
            <a:r>
              <a:rPr lang="en-CA" sz="1200" kern="1200" dirty="0">
                <a:solidFill>
                  <a:schemeClr val="tx1"/>
                </a:solidFill>
                <a:effectLst/>
                <a:latin typeface="+mn-lt"/>
                <a:ea typeface="+mn-ea"/>
                <a:cs typeface="+mn-cs"/>
              </a:rPr>
              <a:t>consecutive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are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0" kern="1200" dirty="0">
                <a:solidFill>
                  <a:schemeClr val="tx1"/>
                </a:solidFill>
                <a:effectLst/>
                <a:latin typeface="+mn-lt"/>
                <a:ea typeface="+mn-ea"/>
                <a:cs typeface="+mn-cs"/>
              </a:rPr>
              <a:t>Elizabeth Noble</a:t>
            </a:r>
            <a:r>
              <a:rPr lang="en-CA" sz="1200" b="1"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sz="1200" b="1" kern="1200" dirty="0">
                <a:solidFill>
                  <a:schemeClr val="tx1"/>
                </a:solidFill>
                <a:effectLst/>
                <a:latin typeface="+mn-lt"/>
                <a:ea typeface="+mn-ea"/>
                <a:cs typeface="+mn-cs"/>
              </a:rPr>
              <a:t>Rob</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472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require technical assistance please type your question into the question pane located on the right side of your screen and someone will assist you. This question pane is also where you may ask any questions throughout the presentation. Feel free to enter your questions at any time and once we get to the Q&amp;A portion of the session, I’ll read your questions aloud to the speaker.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note that there will be a short evaluation at the end of the session. Your feedback is important to us so please take a moment to complete it. This will pop-up after the webinar ends in your web browser.</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moderators</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220863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take a moment to thank our </a:t>
            </a:r>
            <a:r>
              <a:rPr lang="en-US" u="sng" dirty="0">
                <a:effectLst>
                  <a:outerShdw blurRad="38100" dist="38100" dir="2700000" algn="tl">
                    <a:srgbClr val="000000">
                      <a:alpha val="43137"/>
                    </a:srgbClr>
                  </a:outerShdw>
                </a:effectLst>
              </a:rPr>
              <a:t>Presenting</a:t>
            </a:r>
            <a:r>
              <a:rPr lang="en-US" u="none" dirty="0"/>
              <a:t> </a:t>
            </a:r>
            <a:r>
              <a:rPr lang="en-US" dirty="0"/>
              <a:t>Sponsor, </a:t>
            </a:r>
            <a:r>
              <a:rPr lang="en-US" b="1" baseline="0" dirty="0"/>
              <a:t>Quest.</a:t>
            </a:r>
          </a:p>
          <a:p>
            <a:endParaRPr lang="en-US" b="1" baseline="0" dirty="0"/>
          </a:p>
          <a:p>
            <a:r>
              <a:rPr lang="en-US" dirty="0"/>
              <a:t>The staging of 24 Hours of PASS would not be possible without their </a:t>
            </a:r>
            <a:r>
              <a:rPr lang="en-US" strike="noStrike" dirty="0"/>
              <a:t>generous</a:t>
            </a:r>
            <a:r>
              <a:rPr lang="en-US" strike="noStrike" baseline="0" dirty="0"/>
              <a:t> support</a:t>
            </a:r>
            <a:r>
              <a:rPr lang="en-US" dirty="0"/>
              <a:t>, and they are the reason this event is available free of charge.</a:t>
            </a:r>
            <a:r>
              <a:rPr lang="en-US" baseline="0" dirty="0"/>
              <a:t> If you would like to learn more about Quest and sign up for information on how they can help you, please visit the sponsors page of the 24 hours of PASS website.</a:t>
            </a:r>
          </a:p>
          <a:p>
            <a:endParaRPr lang="en-US" dirty="0"/>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07064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PASS is a global, not-for-profit association where data professionals Connect, Share and Learn. Joining PASS is free, and gives you access to hundreds of hours of free online content, live virtual and in-person events, the ability to join Local Groups in your area, and the opportunity to attend the annual conference, PASS Summit. PASS is a great way to connect with like-minded professionals, increase your technical expertise, and grow your career.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a:solidFill>
                  <a:schemeClr val="tx1"/>
                </a:solidFill>
                <a:effectLst/>
                <a:latin typeface="+mn-lt"/>
                <a:ea typeface="+mn-ea"/>
                <a:cs typeface="+mn-cs"/>
              </a:rPr>
              <a:t>[move to next slide]</a:t>
            </a:r>
            <a:r>
              <a:rPr lang="en-CA">
                <a:effectLst/>
              </a:rPr>
              <a:t> </a:t>
            </a:r>
          </a:p>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33715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24 Hours of PASS </a:t>
            </a:r>
            <a:r>
              <a:rPr lang="en-US" i="0" dirty="0"/>
              <a:t>session is presented by </a:t>
            </a:r>
            <a:r>
              <a:rPr lang="en-US" b="1" i="0" dirty="0"/>
              <a:t>Rob Sewell. Rob </a:t>
            </a:r>
            <a:r>
              <a:rPr lang="en-US" sz="1200" b="0" kern="1200" dirty="0">
                <a:solidFill>
                  <a:schemeClr val="tx1"/>
                </a:solidFill>
                <a:effectLst/>
                <a:latin typeface="+mn-lt"/>
                <a:ea typeface="+mn-ea"/>
                <a:cs typeface="+mn-cs"/>
              </a:rPr>
              <a:t>is a SQL Server DBA with a passion for Powershell, Azure, Automation, &amp; SQL. He is an MVP &amp; has organized, spoken at &amp; volunteered at many events. He is a proud supporter of the SQL &amp; PowerShell communities.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He relishes sharing &amp; learning &amp; can be found doing both via Twitter &amp; his blog. He spends most of his time looking at a screen &amp; loves to solve problems. He knows that looking at a screen so much is bad for him because his wife tells him so. Thus, you can find him on the cricket field in the summer or flying a drone in the winter.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important thing to note is that his twitter handle does not have an A in it. He tried to change it once and became SQL DBA With a Bear !!!!!</a:t>
            </a:r>
          </a:p>
          <a:p>
            <a:endParaRPr lang="en-US" b="0" i="0"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160861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 without further ado, here is </a:t>
            </a:r>
            <a:r>
              <a:rPr lang="en-CA" b="1" dirty="0"/>
              <a:t>Rob </a:t>
            </a:r>
            <a:r>
              <a:rPr lang="en-CA" dirty="0"/>
              <a:t>with </a:t>
            </a:r>
            <a:r>
              <a:rPr lang="en-US" b="1" dirty="0"/>
              <a:t>Writing PowerShell with VS Code</a:t>
            </a: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br>
            <a:br>
              <a:rPr lang="en-CA" dirty="0"/>
            </a:br>
            <a:r>
              <a:rPr lang="en-CA" dirty="0"/>
              <a:t>{speaker</a:t>
            </a:r>
            <a:r>
              <a:rPr lang="en-CA" baseline="0" dirty="0"/>
              <a:t> begins}</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t>**[Speaker takes over]**</a:t>
            </a:r>
            <a:endParaRPr lang="en-US" i="1" u="sng"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104598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343327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tuned for our next session, </a:t>
            </a:r>
            <a:r>
              <a:rPr lang="en-CA" dirty="0"/>
              <a:t>Database DevOps to Ensure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US" b="0" dirty="0"/>
              <a:t>With </a:t>
            </a:r>
            <a:r>
              <a:rPr lang="en-CA" b="0" dirty="0"/>
              <a:t>Steve Jones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6283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1282852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sqlsaturday.com/" TargetMode="External"/><Relationship Id="rId7" Type="http://schemas.openxmlformats.org/officeDocument/2006/relationships/image" Target="../media/image10.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www.sqlpass.org/PASSChapters/VirtualChapters.aspx" TargetMode="External"/><Relationship Id="rId10" Type="http://schemas.openxmlformats.org/officeDocument/2006/relationships/image" Target="../media/image13.png"/><Relationship Id="rId4" Type="http://schemas.openxmlformats.org/officeDocument/2006/relationships/hyperlink" Target="http://www.sqlpass.org/PASSChapters.aspx" TargetMode="Externa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Description here</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grpSp>
        <p:nvGrpSpPr>
          <p:cNvPr id="6" name="Group 5">
            <a:extLst>
              <a:ext uri="{FF2B5EF4-FFF2-40B4-BE49-F238E27FC236}">
                <a16:creationId xmlns:a16="http://schemas.microsoft.com/office/drawing/2014/main" id="{A83B7614-19FE-4F20-9C7D-1BA756B42BC3}"/>
              </a:ext>
            </a:extLst>
          </p:cNvPr>
          <p:cNvGrpSpPr/>
          <p:nvPr userDrawn="1"/>
        </p:nvGrpSpPr>
        <p:grpSpPr>
          <a:xfrm>
            <a:off x="6489095" y="4120775"/>
            <a:ext cx="2667518" cy="984885"/>
            <a:chOff x="6489095" y="4120775"/>
            <a:chExt cx="2667518" cy="984885"/>
          </a:xfrm>
        </p:grpSpPr>
        <p:sp>
          <p:nvSpPr>
            <p:cNvPr id="9" name="TextBox 8">
              <a:extLst>
                <a:ext uri="{FF2B5EF4-FFF2-40B4-BE49-F238E27FC236}">
                  <a16:creationId xmlns:a16="http://schemas.microsoft.com/office/drawing/2014/main" id="{904CE58B-3186-4AD4-9449-EFBEA75C2A75}"/>
                </a:ext>
              </a:extLst>
            </p:cNvPr>
            <p:cNvSpPr txBox="1"/>
            <p:nvPr userDrawn="1"/>
          </p:nvSpPr>
          <p:spPr>
            <a:xfrm>
              <a:off x="6489095" y="4120775"/>
              <a:ext cx="2667518" cy="984885"/>
            </a:xfrm>
            <a:prstGeom prst="rect">
              <a:avLst/>
            </a:prstGeom>
            <a:noFill/>
          </p:spPr>
          <p:txBody>
            <a:bodyPr wrap="square" rtlCol="0">
              <a:spAutoFit/>
            </a:bodyPr>
            <a:lstStyle/>
            <a:p>
              <a:r>
                <a:rPr lang="en-US" sz="1600" dirty="0">
                  <a:solidFill>
                    <a:schemeClr val="bg2"/>
                  </a:solidFill>
                </a:rPr>
                <a:t>	</a:t>
              </a:r>
              <a:r>
                <a:rPr lang="en-US" sz="1400" dirty="0">
                  <a:solidFill>
                    <a:schemeClr val="bg2"/>
                  </a:solidFill>
                </a:rPr>
                <a:t>@sqlpass</a:t>
              </a:r>
            </a:p>
            <a:p>
              <a:r>
                <a:rPr lang="en-US" sz="1400" dirty="0">
                  <a:solidFill>
                    <a:schemeClr val="bg2"/>
                  </a:solidFill>
                </a:rPr>
                <a:t>	#sqlpass</a:t>
              </a:r>
              <a:br>
                <a:rPr lang="en-US" sz="1400" dirty="0">
                  <a:solidFill>
                    <a:schemeClr val="bg2"/>
                  </a:solidFill>
                </a:rPr>
              </a:br>
              <a:r>
                <a:rPr lang="en-US" sz="1400" dirty="0">
                  <a:solidFill>
                    <a:schemeClr val="bg2"/>
                  </a:solidFill>
                </a:rPr>
                <a:t>	</a:t>
              </a:r>
            </a:p>
            <a:p>
              <a:r>
                <a:rPr lang="en-US" sz="1400" dirty="0">
                  <a:solidFill>
                    <a:schemeClr val="bg2"/>
                  </a:solidFill>
                </a:rPr>
                <a:t>	@PASScommunity</a:t>
              </a:r>
            </a:p>
          </p:txBody>
        </p:sp>
        <p:pic>
          <p:nvPicPr>
            <p:cNvPr id="10" name="Picture 9">
              <a:extLst>
                <a:ext uri="{FF2B5EF4-FFF2-40B4-BE49-F238E27FC236}">
                  <a16:creationId xmlns:a16="http://schemas.microsoft.com/office/drawing/2014/main" id="{FC4A7AC7-CB87-44AD-860C-D421120F41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9124" y="4242823"/>
              <a:ext cx="313605" cy="313605"/>
            </a:xfrm>
            <a:prstGeom prst="rect">
              <a:avLst/>
            </a:prstGeom>
          </p:spPr>
        </p:pic>
        <p:pic>
          <p:nvPicPr>
            <p:cNvPr id="13" name="Picture 12">
              <a:extLst>
                <a:ext uri="{FF2B5EF4-FFF2-40B4-BE49-F238E27FC236}">
                  <a16:creationId xmlns:a16="http://schemas.microsoft.com/office/drawing/2014/main" id="{78C3114F-C8CF-4DFF-A550-C3FA82E79C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9124" y="4792055"/>
              <a:ext cx="313605" cy="313605"/>
            </a:xfrm>
            <a:prstGeom prst="rect">
              <a:avLst/>
            </a:prstGeom>
          </p:spPr>
        </p:pic>
      </p:gr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05978"/>
            <a:ext cx="6859785" cy="76557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3" name="Text Placeholder 2"/>
          <p:cNvSpPr>
            <a:spLocks noGrp="1"/>
          </p:cNvSpPr>
          <p:nvPr>
            <p:ph type="body" idx="1"/>
          </p:nvPr>
        </p:nvSpPr>
        <p:spPr>
          <a:xfrm>
            <a:off x="1142107"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2107" y="2114550"/>
            <a:ext cx="3313277" cy="2514601"/>
          </a:xfrm>
        </p:spPr>
        <p:txBody>
          <a:bodyPr/>
          <a:lstStyle>
            <a:lvl1pPr>
              <a:defRPr sz="1800"/>
            </a:lvl1pPr>
            <a:lvl2pPr>
              <a:defRPr sz="1500"/>
            </a:lvl2pPr>
            <a:lvl3pPr>
              <a:defRPr sz="1350"/>
            </a:lvl3pPr>
            <a:lvl4pPr>
              <a:defRPr sz="1200"/>
            </a:lvl4pPr>
            <a:lvl5pPr>
              <a:defRPr sz="1200"/>
            </a:lvl5pPr>
            <a:lvl6pPr marL="1467612">
              <a:defRPr sz="1200"/>
            </a:lvl6pPr>
            <a:lvl7pPr marL="1467612">
              <a:defRPr sz="1200" baseline="0"/>
            </a:lvl7pPr>
            <a:lvl8pPr marL="1467612">
              <a:defRPr sz="1200" baseline="0"/>
            </a:lvl8pPr>
            <a:lvl9pPr marL="1467612">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6"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88616" y="2114550"/>
            <a:ext cx="3313277" cy="2514601"/>
          </a:xfrm>
        </p:spPr>
        <p:txBody>
          <a:bodyPr/>
          <a:lstStyle>
            <a:lvl1pPr>
              <a:defRPr sz="1800"/>
            </a:lvl1pPr>
            <a:lvl2pPr>
              <a:defRPr sz="1500"/>
            </a:lvl2pPr>
            <a:lvl3pPr>
              <a:defRPr sz="1350"/>
            </a:lvl3pPr>
            <a:lvl4pPr>
              <a:defRPr sz="1200"/>
            </a:lvl4pPr>
            <a:lvl5pPr marL="1467612">
              <a:defRPr sz="1200"/>
            </a:lvl5pPr>
            <a:lvl6pPr marL="1467612">
              <a:defRPr sz="1200"/>
            </a:lvl6pPr>
            <a:lvl7pPr marL="1467612">
              <a:defRPr sz="1200"/>
            </a:lvl7pPr>
            <a:lvl8pPr marL="1467612">
              <a:defRPr sz="1200"/>
            </a:lvl8pPr>
            <a:lvl9pPr marL="1467612">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6/12/2018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95060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22771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Tree>
    <p:extLst>
      <p:ext uri="{BB962C8B-B14F-4D97-AF65-F5344CB8AC3E}">
        <p14:creationId xmlns:p14="http://schemas.microsoft.com/office/powerpoint/2010/main" val="172674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674" r:id="rId16"/>
    <p:sldLayoutId id="2147483680" r:id="rId17"/>
    <p:sldLayoutId id="2147483694" r:id="rId18"/>
    <p:sldLayoutId id="2147483695" r:id="rId19"/>
    <p:sldLayoutId id="2147483696" r:id="rId20"/>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98438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Multi-Language</a:t>
            </a:r>
          </a:p>
        </p:txBody>
      </p:sp>
      <p:pic>
        <p:nvPicPr>
          <p:cNvPr id="9" name="Content Placeholder 8">
            <a:extLst>
              <a:ext uri="{FF2B5EF4-FFF2-40B4-BE49-F238E27FC236}">
                <a16:creationId xmlns:a16="http://schemas.microsoft.com/office/drawing/2014/main" id="{0116B1F7-4273-4FC4-9C23-DDA08BF44666}"/>
              </a:ext>
            </a:extLst>
          </p:cNvPr>
          <p:cNvPicPr>
            <a:picLocks noGrp="1" noChangeAspect="1"/>
          </p:cNvPicPr>
          <p:nvPr>
            <p:ph sz="quarter" idx="10"/>
          </p:nvPr>
        </p:nvPicPr>
        <p:blipFill>
          <a:blip r:embed="rId2"/>
          <a:stretch>
            <a:fillRect/>
          </a:stretch>
        </p:blipFill>
        <p:spPr>
          <a:xfrm>
            <a:off x="1729258" y="1134949"/>
            <a:ext cx="5665605" cy="3346179"/>
          </a:xfrm>
          <a:prstGeom prst="rect">
            <a:avLst/>
          </a:prstGeom>
        </p:spPr>
      </p:pic>
    </p:spTree>
    <p:extLst>
      <p:ext uri="{BB962C8B-B14F-4D97-AF65-F5344CB8AC3E}">
        <p14:creationId xmlns:p14="http://schemas.microsoft.com/office/powerpoint/2010/main" val="314809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Multi-Language</a:t>
            </a:r>
            <a:endParaRPr lang="en-US" dirty="0"/>
          </a:p>
        </p:txBody>
      </p:sp>
      <p:sp>
        <p:nvSpPr>
          <p:cNvPr id="15" name="Content Placeholder 14"/>
          <p:cNvSpPr>
            <a:spLocks noGrp="1"/>
          </p:cNvSpPr>
          <p:nvPr>
            <p:ph type="body" sz="quarter" idx="13"/>
          </p:nvPr>
        </p:nvSpPr>
        <p:spPr>
          <a:xfrm>
            <a:off x="428889" y="1074788"/>
            <a:ext cx="3680532" cy="2451156"/>
          </a:xfrm>
        </p:spPr>
        <p:txBody>
          <a:bodyPr>
            <a:noAutofit/>
          </a:bodyPr>
          <a:lstStyle/>
          <a:p>
            <a:pPr algn="ctr"/>
            <a:r>
              <a:rPr lang="en-GB" sz="2000" dirty="0"/>
              <a:t>Batch</a:t>
            </a:r>
          </a:p>
          <a:p>
            <a:pPr algn="ctr"/>
            <a:r>
              <a:rPr lang="en-GB" sz="2000" dirty="0"/>
              <a:t>C#</a:t>
            </a:r>
          </a:p>
          <a:p>
            <a:pPr algn="ctr"/>
            <a:r>
              <a:rPr lang="en-GB" sz="2000" dirty="0"/>
              <a:t>C++</a:t>
            </a:r>
          </a:p>
          <a:p>
            <a:pPr algn="ctr"/>
            <a:r>
              <a:rPr lang="en-GB" sz="2000" dirty="0"/>
              <a:t>Clojure</a:t>
            </a:r>
          </a:p>
          <a:p>
            <a:pPr algn="ctr"/>
            <a:r>
              <a:rPr lang="en-GB" sz="2000" dirty="0"/>
              <a:t>Coffee Script</a:t>
            </a:r>
          </a:p>
          <a:p>
            <a:pPr algn="ctr"/>
            <a:r>
              <a:rPr lang="en-GB" sz="2000" dirty="0"/>
              <a:t>CSS</a:t>
            </a:r>
          </a:p>
          <a:p>
            <a:pPr algn="ctr"/>
            <a:r>
              <a:rPr lang="en-GB" sz="2000" dirty="0" err="1"/>
              <a:t>Dockerfile</a:t>
            </a:r>
            <a:endParaRPr lang="en-GB" sz="2000" dirty="0"/>
          </a:p>
          <a:p>
            <a:pPr algn="ctr"/>
            <a:r>
              <a:rPr lang="en-GB" sz="2000" dirty="0"/>
              <a:t>F#</a:t>
            </a:r>
          </a:p>
          <a:p>
            <a:pPr algn="ctr"/>
            <a:r>
              <a:rPr lang="en-GB" sz="2000" dirty="0"/>
              <a:t>Go</a:t>
            </a:r>
          </a:p>
          <a:p>
            <a:pPr algn="ctr"/>
            <a:r>
              <a:rPr lang="en-GB" sz="2000" dirty="0"/>
              <a:t>Groovy</a:t>
            </a:r>
          </a:p>
          <a:p>
            <a:pPr algn="ctr"/>
            <a:r>
              <a:rPr lang="en-GB" sz="2000" dirty="0"/>
              <a:t>Jade</a:t>
            </a:r>
          </a:p>
          <a:p>
            <a:pPr algn="ctr"/>
            <a:r>
              <a:rPr lang="en-GB" sz="2000" dirty="0"/>
              <a:t>Java</a:t>
            </a:r>
          </a:p>
          <a:p>
            <a:pPr algn="ctr"/>
            <a:r>
              <a:rPr lang="en-GB" sz="2000" dirty="0"/>
              <a:t>JavaScript</a:t>
            </a:r>
          </a:p>
          <a:p>
            <a:pPr algn="ctr"/>
            <a:r>
              <a:rPr lang="en-GB" sz="2000" dirty="0"/>
              <a:t>JSON</a:t>
            </a:r>
          </a:p>
          <a:p>
            <a:pPr algn="ctr"/>
            <a:r>
              <a:rPr lang="en-GB" sz="2000" dirty="0" err="1"/>
              <a:t>HandleBars</a:t>
            </a:r>
            <a:endParaRPr lang="en-GB" sz="2000" dirty="0"/>
          </a:p>
          <a:p>
            <a:pPr algn="ctr"/>
            <a:r>
              <a:rPr lang="en-GB" sz="2000" dirty="0"/>
              <a:t>HTML</a:t>
            </a:r>
          </a:p>
          <a:p>
            <a:pPr algn="ctr"/>
            <a:r>
              <a:rPr lang="en-GB" sz="2000" dirty="0" err="1"/>
              <a:t>Ini</a:t>
            </a:r>
            <a:endParaRPr lang="en-GB" sz="2000" dirty="0"/>
          </a:p>
          <a:p>
            <a:pPr algn="ctr"/>
            <a:r>
              <a:rPr lang="en-GB" sz="2000" dirty="0"/>
              <a:t>Less</a:t>
            </a:r>
          </a:p>
          <a:p>
            <a:endParaRPr lang="en-US" sz="2000" dirty="0"/>
          </a:p>
        </p:txBody>
      </p:sp>
      <p:sp>
        <p:nvSpPr>
          <p:cNvPr id="38" name="Text Placeholder 37"/>
          <p:cNvSpPr>
            <a:spLocks noGrp="1"/>
          </p:cNvSpPr>
          <p:nvPr>
            <p:ph type="body" sz="quarter" idx="15"/>
          </p:nvPr>
        </p:nvSpPr>
        <p:spPr>
          <a:xfrm>
            <a:off x="4860782" y="1074788"/>
            <a:ext cx="3680532" cy="2451156"/>
          </a:xfrm>
        </p:spPr>
        <p:txBody>
          <a:bodyPr>
            <a:noAutofit/>
          </a:bodyPr>
          <a:lstStyle/>
          <a:p>
            <a:pPr algn="ctr"/>
            <a:r>
              <a:rPr lang="en-GB" sz="2000" dirty="0"/>
              <a:t>Lua</a:t>
            </a:r>
          </a:p>
          <a:p>
            <a:pPr algn="ctr"/>
            <a:r>
              <a:rPr lang="en-GB" sz="2000" dirty="0" err="1"/>
              <a:t>Makefile</a:t>
            </a:r>
            <a:endParaRPr lang="en-GB" sz="2000" dirty="0"/>
          </a:p>
          <a:p>
            <a:pPr algn="ctr"/>
            <a:r>
              <a:rPr lang="en-GB" sz="2000" dirty="0"/>
              <a:t>Markdown</a:t>
            </a:r>
          </a:p>
          <a:p>
            <a:pPr algn="ctr"/>
            <a:r>
              <a:rPr lang="en-GB" sz="2000" dirty="0"/>
              <a:t>Objective-C</a:t>
            </a:r>
          </a:p>
          <a:p>
            <a:pPr algn="ctr"/>
            <a:r>
              <a:rPr lang="en-GB" sz="2000" dirty="0"/>
              <a:t>Perl</a:t>
            </a:r>
          </a:p>
          <a:p>
            <a:pPr algn="ctr"/>
            <a:r>
              <a:rPr lang="en-GB" sz="2000" dirty="0"/>
              <a:t>PHP</a:t>
            </a:r>
          </a:p>
          <a:p>
            <a:pPr algn="ctr"/>
            <a:r>
              <a:rPr lang="en-GB" sz="2000" dirty="0">
                <a:solidFill>
                  <a:srgbClr val="7030A0"/>
                </a:solidFill>
                <a:highlight>
                  <a:srgbClr val="FFFF00"/>
                </a:highlight>
              </a:rPr>
              <a:t>PowerShell</a:t>
            </a:r>
          </a:p>
          <a:p>
            <a:pPr algn="ctr"/>
            <a:r>
              <a:rPr lang="en-GB" sz="2000" dirty="0"/>
              <a:t>Python</a:t>
            </a:r>
          </a:p>
          <a:p>
            <a:pPr algn="ctr"/>
            <a:r>
              <a:rPr lang="en-GB" sz="2000" dirty="0"/>
              <a:t>R</a:t>
            </a:r>
          </a:p>
          <a:p>
            <a:pPr algn="ctr"/>
            <a:r>
              <a:rPr lang="en-GB" sz="2000" dirty="0"/>
              <a:t>Razor</a:t>
            </a:r>
          </a:p>
          <a:p>
            <a:pPr algn="ctr"/>
            <a:r>
              <a:rPr lang="en-GB" sz="2000" dirty="0"/>
              <a:t>Ruby</a:t>
            </a:r>
          </a:p>
          <a:p>
            <a:pPr algn="ctr"/>
            <a:r>
              <a:rPr lang="en-GB" sz="2000" dirty="0"/>
              <a:t>Rust</a:t>
            </a:r>
          </a:p>
          <a:p>
            <a:pPr algn="ctr"/>
            <a:r>
              <a:rPr lang="en-GB" sz="2000" dirty="0"/>
              <a:t>Sass</a:t>
            </a:r>
          </a:p>
          <a:p>
            <a:pPr algn="ctr"/>
            <a:r>
              <a:rPr lang="en-GB" sz="2000" dirty="0">
                <a:highlight>
                  <a:srgbClr val="FFFF00"/>
                </a:highlight>
              </a:rPr>
              <a:t>SQL</a:t>
            </a:r>
          </a:p>
          <a:p>
            <a:pPr algn="ctr"/>
            <a:r>
              <a:rPr lang="en-GB" sz="2000" dirty="0"/>
              <a:t>Swift</a:t>
            </a:r>
          </a:p>
          <a:p>
            <a:pPr algn="ctr"/>
            <a:r>
              <a:rPr lang="en-GB" sz="2000" dirty="0"/>
              <a:t>TypeScript</a:t>
            </a:r>
          </a:p>
          <a:p>
            <a:pPr algn="ctr"/>
            <a:r>
              <a:rPr lang="en-GB" sz="2000" dirty="0"/>
              <a:t>Visual Basic</a:t>
            </a:r>
          </a:p>
          <a:p>
            <a:pPr algn="ctr"/>
            <a:r>
              <a:rPr lang="en-GB" sz="2000" dirty="0"/>
              <a:t>XML</a:t>
            </a:r>
          </a:p>
          <a:p>
            <a:pPr algn="ctr"/>
            <a:endParaRPr lang="en-GB" sz="2000" dirty="0"/>
          </a:p>
        </p:txBody>
      </p:sp>
    </p:spTree>
    <p:extLst>
      <p:ext uri="{BB962C8B-B14F-4D97-AF65-F5344CB8AC3E}">
        <p14:creationId xmlns:p14="http://schemas.microsoft.com/office/powerpoint/2010/main" val="38311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8" dur="5000" fill="hold"/>
                                        <p:tgtEl>
                                          <p:spTgt spid="15">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repeatCount="indefinite" fill="hold" nodeType="withEffect">
                                  <p:stCondLst>
                                    <p:cond delay="0"/>
                                  </p:stCondLst>
                                  <p:endCondLst>
                                    <p:cond evt="onNext" delay="0">
                                      <p:tgtEl>
                                        <p:sldTgt/>
                                      </p:tgtEl>
                                    </p:cond>
                                  </p:end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p:cTn id="11" dur="5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2" dur="5000" fill="hold"/>
                                        <p:tgtEl>
                                          <p:spTgt spid="15">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repeatCount="indefinite" fill="hold" nodeType="withEffect">
                                  <p:stCondLst>
                                    <p:cond delay="0"/>
                                  </p:stCondLst>
                                  <p:endCondLst>
                                    <p:cond evt="onNext" delay="0">
                                      <p:tgtEl>
                                        <p:sldTgt/>
                                      </p:tgtEl>
                                    </p:cond>
                                  </p:end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p:cTn id="15" dur="5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5000" fill="hold"/>
                                        <p:tgtEl>
                                          <p:spTgt spid="15">
                                            <p:txEl>
                                              <p:pRg st="2" end="2"/>
                                            </p:txEl>
                                          </p:spTgt>
                                        </p:tgtEl>
                                        <p:attrNameLst>
                                          <p:attrName>ppt_y</p:attrName>
                                        </p:attrNameLst>
                                      </p:cBhvr>
                                      <p:tavLst>
                                        <p:tav tm="0">
                                          <p:val>
                                            <p:strVal val="#ppt_y+1"/>
                                          </p:val>
                                        </p:tav>
                                        <p:tav tm="100000">
                                          <p:val>
                                            <p:strVal val="#ppt_y-1"/>
                                          </p:val>
                                        </p:tav>
                                      </p:tavLst>
                                    </p:anim>
                                  </p:childTnLst>
                                </p:cTn>
                              </p:par>
                              <p:par>
                                <p:cTn id="17" presetID="28" presetClass="entr" presetSubtype="0" repeatCount="indefinite" fill="hold" nodeType="withEffect">
                                  <p:stCondLst>
                                    <p:cond delay="0"/>
                                  </p:stCondLst>
                                  <p:endCondLst>
                                    <p:cond evt="onNext" delay="0">
                                      <p:tgtEl>
                                        <p:sldTgt/>
                                      </p:tgtEl>
                                    </p:cond>
                                  </p:end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p:cTn id="19" dur="5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0" dur="5000" fill="hold"/>
                                        <p:tgtEl>
                                          <p:spTgt spid="15">
                                            <p:txEl>
                                              <p:pRg st="3" end="3"/>
                                            </p:txEl>
                                          </p:spTgt>
                                        </p:tgtEl>
                                        <p:attrNameLst>
                                          <p:attrName>ppt_y</p:attrName>
                                        </p:attrNameLst>
                                      </p:cBhvr>
                                      <p:tavLst>
                                        <p:tav tm="0">
                                          <p:val>
                                            <p:strVal val="#ppt_y+1"/>
                                          </p:val>
                                        </p:tav>
                                        <p:tav tm="100000">
                                          <p:val>
                                            <p:strVal val="#ppt_y-1"/>
                                          </p:val>
                                        </p:tav>
                                      </p:tavLst>
                                    </p:anim>
                                  </p:childTnLst>
                                </p:cTn>
                              </p:par>
                              <p:par>
                                <p:cTn id="21" presetID="28" presetClass="entr" presetSubtype="0" repeatCount="indefinite" fill="hold" nodeType="withEffect">
                                  <p:stCondLst>
                                    <p:cond delay="0"/>
                                  </p:stCondLst>
                                  <p:endCondLst>
                                    <p:cond evt="onNext" delay="0">
                                      <p:tgtEl>
                                        <p:sldTgt/>
                                      </p:tgtEl>
                                    </p:cond>
                                  </p:end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p:cTn id="23" dur="5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4" dur="5000" fill="hold"/>
                                        <p:tgtEl>
                                          <p:spTgt spid="15">
                                            <p:txEl>
                                              <p:pRg st="4" end="4"/>
                                            </p:txEl>
                                          </p:spTgt>
                                        </p:tgtEl>
                                        <p:attrNameLst>
                                          <p:attrName>ppt_y</p:attrName>
                                        </p:attrNameLst>
                                      </p:cBhvr>
                                      <p:tavLst>
                                        <p:tav tm="0">
                                          <p:val>
                                            <p:strVal val="#ppt_y+1"/>
                                          </p:val>
                                        </p:tav>
                                        <p:tav tm="100000">
                                          <p:val>
                                            <p:strVal val="#ppt_y-1"/>
                                          </p:val>
                                        </p:tav>
                                      </p:tavLst>
                                    </p:anim>
                                  </p:childTnLst>
                                </p:cTn>
                              </p:par>
                              <p:par>
                                <p:cTn id="25" presetID="28" presetClass="entr" presetSubtype="0" repeatCount="indefinite" fill="hold" nodeType="withEffect">
                                  <p:stCondLst>
                                    <p:cond delay="0"/>
                                  </p:stCondLst>
                                  <p:endCondLst>
                                    <p:cond evt="onNext" delay="0">
                                      <p:tgtEl>
                                        <p:sldTgt/>
                                      </p:tgtEl>
                                    </p:cond>
                                  </p:endCondLst>
                                  <p:childTnLst>
                                    <p:set>
                                      <p:cBhvr>
                                        <p:cTn id="26" dur="1" fill="hold">
                                          <p:stCondLst>
                                            <p:cond delay="0"/>
                                          </p:stCondLst>
                                        </p:cTn>
                                        <p:tgtEl>
                                          <p:spTgt spid="15">
                                            <p:txEl>
                                              <p:pRg st="5" end="5"/>
                                            </p:txEl>
                                          </p:spTgt>
                                        </p:tgtEl>
                                        <p:attrNameLst>
                                          <p:attrName>style.visibility</p:attrName>
                                        </p:attrNameLst>
                                      </p:cBhvr>
                                      <p:to>
                                        <p:strVal val="visible"/>
                                      </p:to>
                                    </p:set>
                                    <p:anim calcmode="lin" valueType="num">
                                      <p:cBhvr>
                                        <p:cTn id="27" dur="5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28" dur="5000" fill="hold"/>
                                        <p:tgtEl>
                                          <p:spTgt spid="15">
                                            <p:txEl>
                                              <p:pRg st="5" end="5"/>
                                            </p:txEl>
                                          </p:spTgt>
                                        </p:tgtEl>
                                        <p:attrNameLst>
                                          <p:attrName>ppt_y</p:attrName>
                                        </p:attrNameLst>
                                      </p:cBhvr>
                                      <p:tavLst>
                                        <p:tav tm="0">
                                          <p:val>
                                            <p:strVal val="#ppt_y+1"/>
                                          </p:val>
                                        </p:tav>
                                        <p:tav tm="100000">
                                          <p:val>
                                            <p:strVal val="#ppt_y-1"/>
                                          </p:val>
                                        </p:tav>
                                      </p:tavLst>
                                    </p:anim>
                                  </p:childTnLst>
                                </p:cTn>
                              </p:par>
                              <p:par>
                                <p:cTn id="29" presetID="28" presetClass="entr" presetSubtype="0" repeatCount="indefinite" fill="hold" nodeType="withEffect">
                                  <p:stCondLst>
                                    <p:cond delay="0"/>
                                  </p:stCondLst>
                                  <p:endCondLst>
                                    <p:cond evt="onNext" delay="0">
                                      <p:tgtEl>
                                        <p:sldTgt/>
                                      </p:tgtEl>
                                    </p:cond>
                                  </p:endCondLst>
                                  <p:childTnLst>
                                    <p:set>
                                      <p:cBhvr>
                                        <p:cTn id="30" dur="1" fill="hold">
                                          <p:stCondLst>
                                            <p:cond delay="0"/>
                                          </p:stCondLst>
                                        </p:cTn>
                                        <p:tgtEl>
                                          <p:spTgt spid="15">
                                            <p:txEl>
                                              <p:pRg st="6" end="6"/>
                                            </p:txEl>
                                          </p:spTgt>
                                        </p:tgtEl>
                                        <p:attrNameLst>
                                          <p:attrName>style.visibility</p:attrName>
                                        </p:attrNameLst>
                                      </p:cBhvr>
                                      <p:to>
                                        <p:strVal val="visible"/>
                                      </p:to>
                                    </p:set>
                                    <p:anim calcmode="lin" valueType="num">
                                      <p:cBhvr>
                                        <p:cTn id="31" dur="5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2" dur="5000" fill="hold"/>
                                        <p:tgtEl>
                                          <p:spTgt spid="15">
                                            <p:txEl>
                                              <p:pRg st="6" end="6"/>
                                            </p:txEl>
                                          </p:spTgt>
                                        </p:tgtEl>
                                        <p:attrNameLst>
                                          <p:attrName>ppt_y</p:attrName>
                                        </p:attrNameLst>
                                      </p:cBhvr>
                                      <p:tavLst>
                                        <p:tav tm="0">
                                          <p:val>
                                            <p:strVal val="#ppt_y+1"/>
                                          </p:val>
                                        </p:tav>
                                        <p:tav tm="100000">
                                          <p:val>
                                            <p:strVal val="#ppt_y-1"/>
                                          </p:val>
                                        </p:tav>
                                      </p:tavLst>
                                    </p:anim>
                                  </p:childTnLst>
                                </p:cTn>
                              </p:par>
                              <p:par>
                                <p:cTn id="33" presetID="28" presetClass="entr" presetSubtype="0" repeatCount="indefinite" fill="hold" nodeType="withEffect">
                                  <p:stCondLst>
                                    <p:cond delay="0"/>
                                  </p:stCondLst>
                                  <p:endCondLst>
                                    <p:cond evt="onNext" delay="0">
                                      <p:tgtEl>
                                        <p:sldTgt/>
                                      </p:tgtEl>
                                    </p:cond>
                                  </p:end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p:cTn id="35" dur="5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36" dur="5000" fill="hold"/>
                                        <p:tgtEl>
                                          <p:spTgt spid="15">
                                            <p:txEl>
                                              <p:pRg st="7" end="7"/>
                                            </p:txEl>
                                          </p:spTgt>
                                        </p:tgtEl>
                                        <p:attrNameLst>
                                          <p:attrName>ppt_y</p:attrName>
                                        </p:attrNameLst>
                                      </p:cBhvr>
                                      <p:tavLst>
                                        <p:tav tm="0">
                                          <p:val>
                                            <p:strVal val="#ppt_y+1"/>
                                          </p:val>
                                        </p:tav>
                                        <p:tav tm="100000">
                                          <p:val>
                                            <p:strVal val="#ppt_y-1"/>
                                          </p:val>
                                        </p:tav>
                                      </p:tavLst>
                                    </p:anim>
                                  </p:childTnLst>
                                </p:cTn>
                              </p:par>
                              <p:par>
                                <p:cTn id="37" presetID="28" presetClass="entr" presetSubtype="0" repeatCount="indefinite" fill="hold" nodeType="withEffect">
                                  <p:stCondLst>
                                    <p:cond delay="0"/>
                                  </p:stCondLst>
                                  <p:endCondLst>
                                    <p:cond evt="onNext" delay="0">
                                      <p:tgtEl>
                                        <p:sldTgt/>
                                      </p:tgtEl>
                                    </p:cond>
                                  </p:end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p:cTn id="39" dur="5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40" dur="5000" fill="hold"/>
                                        <p:tgtEl>
                                          <p:spTgt spid="15">
                                            <p:txEl>
                                              <p:pRg st="8" end="8"/>
                                            </p:txEl>
                                          </p:spTgt>
                                        </p:tgtEl>
                                        <p:attrNameLst>
                                          <p:attrName>ppt_y</p:attrName>
                                        </p:attrNameLst>
                                      </p:cBhvr>
                                      <p:tavLst>
                                        <p:tav tm="0">
                                          <p:val>
                                            <p:strVal val="#ppt_y+1"/>
                                          </p:val>
                                        </p:tav>
                                        <p:tav tm="100000">
                                          <p:val>
                                            <p:strVal val="#ppt_y-1"/>
                                          </p:val>
                                        </p:tav>
                                      </p:tavLst>
                                    </p:anim>
                                  </p:childTnLst>
                                </p:cTn>
                              </p:par>
                              <p:par>
                                <p:cTn id="41" presetID="28" presetClass="entr" presetSubtype="0" repeatCount="indefinite" fill="hold" nodeType="withEffect">
                                  <p:stCondLst>
                                    <p:cond delay="0"/>
                                  </p:stCondLst>
                                  <p:endCondLst>
                                    <p:cond evt="onNext" delay="0">
                                      <p:tgtEl>
                                        <p:sldTgt/>
                                      </p:tgtEl>
                                    </p:cond>
                                  </p:endCondLst>
                                  <p:childTnLst>
                                    <p:set>
                                      <p:cBhvr>
                                        <p:cTn id="42" dur="1" fill="hold">
                                          <p:stCondLst>
                                            <p:cond delay="0"/>
                                          </p:stCondLst>
                                        </p:cTn>
                                        <p:tgtEl>
                                          <p:spTgt spid="15">
                                            <p:txEl>
                                              <p:pRg st="9" end="9"/>
                                            </p:txEl>
                                          </p:spTgt>
                                        </p:tgtEl>
                                        <p:attrNameLst>
                                          <p:attrName>style.visibility</p:attrName>
                                        </p:attrNameLst>
                                      </p:cBhvr>
                                      <p:to>
                                        <p:strVal val="visible"/>
                                      </p:to>
                                    </p:set>
                                    <p:anim calcmode="lin" valueType="num">
                                      <p:cBhvr>
                                        <p:cTn id="43" dur="5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44" dur="5000" fill="hold"/>
                                        <p:tgtEl>
                                          <p:spTgt spid="15">
                                            <p:txEl>
                                              <p:pRg st="9" end="9"/>
                                            </p:txEl>
                                          </p:spTgt>
                                        </p:tgtEl>
                                        <p:attrNameLst>
                                          <p:attrName>ppt_y</p:attrName>
                                        </p:attrNameLst>
                                      </p:cBhvr>
                                      <p:tavLst>
                                        <p:tav tm="0">
                                          <p:val>
                                            <p:strVal val="#ppt_y+1"/>
                                          </p:val>
                                        </p:tav>
                                        <p:tav tm="100000">
                                          <p:val>
                                            <p:strVal val="#ppt_y-1"/>
                                          </p:val>
                                        </p:tav>
                                      </p:tavLst>
                                    </p:anim>
                                  </p:childTnLst>
                                </p:cTn>
                              </p:par>
                              <p:par>
                                <p:cTn id="45" presetID="28" presetClass="entr" presetSubtype="0" repeatCount="indefinite" fill="hold" nodeType="withEffect">
                                  <p:stCondLst>
                                    <p:cond delay="0"/>
                                  </p:stCondLst>
                                  <p:endCondLst>
                                    <p:cond evt="onNext" delay="0">
                                      <p:tgtEl>
                                        <p:sldTgt/>
                                      </p:tgtEl>
                                    </p:cond>
                                  </p:endCondLst>
                                  <p:childTnLst>
                                    <p:set>
                                      <p:cBhvr>
                                        <p:cTn id="46" dur="1" fill="hold">
                                          <p:stCondLst>
                                            <p:cond delay="0"/>
                                          </p:stCondLst>
                                        </p:cTn>
                                        <p:tgtEl>
                                          <p:spTgt spid="15">
                                            <p:txEl>
                                              <p:pRg st="10" end="10"/>
                                            </p:txEl>
                                          </p:spTgt>
                                        </p:tgtEl>
                                        <p:attrNameLst>
                                          <p:attrName>style.visibility</p:attrName>
                                        </p:attrNameLst>
                                      </p:cBhvr>
                                      <p:to>
                                        <p:strVal val="visible"/>
                                      </p:to>
                                    </p:set>
                                    <p:anim calcmode="lin" valueType="num">
                                      <p:cBhvr>
                                        <p:cTn id="47" dur="50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48" dur="5000" fill="hold"/>
                                        <p:tgtEl>
                                          <p:spTgt spid="15">
                                            <p:txEl>
                                              <p:pRg st="10" end="10"/>
                                            </p:txEl>
                                          </p:spTgt>
                                        </p:tgtEl>
                                        <p:attrNameLst>
                                          <p:attrName>ppt_y</p:attrName>
                                        </p:attrNameLst>
                                      </p:cBhvr>
                                      <p:tavLst>
                                        <p:tav tm="0">
                                          <p:val>
                                            <p:strVal val="#ppt_y+1"/>
                                          </p:val>
                                        </p:tav>
                                        <p:tav tm="100000">
                                          <p:val>
                                            <p:strVal val="#ppt_y-1"/>
                                          </p:val>
                                        </p:tav>
                                      </p:tavLst>
                                    </p:anim>
                                  </p:childTnLst>
                                </p:cTn>
                              </p:par>
                              <p:par>
                                <p:cTn id="49" presetID="28" presetClass="entr" presetSubtype="0" repeatCount="indefinite" fill="hold" nodeType="withEffect">
                                  <p:stCondLst>
                                    <p:cond delay="0"/>
                                  </p:stCondLst>
                                  <p:endCondLst>
                                    <p:cond evt="onNext" delay="0">
                                      <p:tgtEl>
                                        <p:sldTgt/>
                                      </p:tgtEl>
                                    </p:cond>
                                  </p:endCondLst>
                                  <p:childTnLst>
                                    <p:set>
                                      <p:cBhvr>
                                        <p:cTn id="50" dur="1" fill="hold">
                                          <p:stCondLst>
                                            <p:cond delay="0"/>
                                          </p:stCondLst>
                                        </p:cTn>
                                        <p:tgtEl>
                                          <p:spTgt spid="15">
                                            <p:txEl>
                                              <p:pRg st="11" end="11"/>
                                            </p:txEl>
                                          </p:spTgt>
                                        </p:tgtEl>
                                        <p:attrNameLst>
                                          <p:attrName>style.visibility</p:attrName>
                                        </p:attrNameLst>
                                      </p:cBhvr>
                                      <p:to>
                                        <p:strVal val="visible"/>
                                      </p:to>
                                    </p:set>
                                    <p:anim calcmode="lin" valueType="num">
                                      <p:cBhvr>
                                        <p:cTn id="51" dur="5000" fill="hold"/>
                                        <p:tgtEl>
                                          <p:spTgt spid="15">
                                            <p:txEl>
                                              <p:pRg st="11" end="11"/>
                                            </p:txEl>
                                          </p:spTgt>
                                        </p:tgtEl>
                                        <p:attrNameLst>
                                          <p:attrName>ppt_x</p:attrName>
                                        </p:attrNameLst>
                                      </p:cBhvr>
                                      <p:tavLst>
                                        <p:tav tm="0">
                                          <p:val>
                                            <p:strVal val="#ppt_x"/>
                                          </p:val>
                                        </p:tav>
                                        <p:tav tm="100000">
                                          <p:val>
                                            <p:strVal val="#ppt_x"/>
                                          </p:val>
                                        </p:tav>
                                      </p:tavLst>
                                    </p:anim>
                                    <p:anim calcmode="lin" valueType="num">
                                      <p:cBhvr>
                                        <p:cTn id="52" dur="5000" fill="hold"/>
                                        <p:tgtEl>
                                          <p:spTgt spid="15">
                                            <p:txEl>
                                              <p:pRg st="11" end="11"/>
                                            </p:txEl>
                                          </p:spTgt>
                                        </p:tgtEl>
                                        <p:attrNameLst>
                                          <p:attrName>ppt_y</p:attrName>
                                        </p:attrNameLst>
                                      </p:cBhvr>
                                      <p:tavLst>
                                        <p:tav tm="0">
                                          <p:val>
                                            <p:strVal val="#ppt_y+1"/>
                                          </p:val>
                                        </p:tav>
                                        <p:tav tm="100000">
                                          <p:val>
                                            <p:strVal val="#ppt_y-1"/>
                                          </p:val>
                                        </p:tav>
                                      </p:tavLst>
                                    </p:anim>
                                  </p:childTnLst>
                                </p:cTn>
                              </p:par>
                              <p:par>
                                <p:cTn id="53" presetID="28" presetClass="entr" presetSubtype="0" repeatCount="indefinite" fill="hold" nodeType="withEffect">
                                  <p:stCondLst>
                                    <p:cond delay="0"/>
                                  </p:stCondLst>
                                  <p:endCondLst>
                                    <p:cond evt="onNext" delay="0">
                                      <p:tgtEl>
                                        <p:sldTgt/>
                                      </p:tgtEl>
                                    </p:cond>
                                  </p:endCondLst>
                                  <p:childTnLst>
                                    <p:set>
                                      <p:cBhvr>
                                        <p:cTn id="54" dur="1" fill="hold">
                                          <p:stCondLst>
                                            <p:cond delay="0"/>
                                          </p:stCondLst>
                                        </p:cTn>
                                        <p:tgtEl>
                                          <p:spTgt spid="15">
                                            <p:txEl>
                                              <p:pRg st="12" end="12"/>
                                            </p:txEl>
                                          </p:spTgt>
                                        </p:tgtEl>
                                        <p:attrNameLst>
                                          <p:attrName>style.visibility</p:attrName>
                                        </p:attrNameLst>
                                      </p:cBhvr>
                                      <p:to>
                                        <p:strVal val="visible"/>
                                      </p:to>
                                    </p:set>
                                    <p:anim calcmode="lin" valueType="num">
                                      <p:cBhvr>
                                        <p:cTn id="55" dur="5000" fill="hold"/>
                                        <p:tgtEl>
                                          <p:spTgt spid="15">
                                            <p:txEl>
                                              <p:pRg st="12" end="12"/>
                                            </p:txEl>
                                          </p:spTgt>
                                        </p:tgtEl>
                                        <p:attrNameLst>
                                          <p:attrName>ppt_x</p:attrName>
                                        </p:attrNameLst>
                                      </p:cBhvr>
                                      <p:tavLst>
                                        <p:tav tm="0">
                                          <p:val>
                                            <p:strVal val="#ppt_x"/>
                                          </p:val>
                                        </p:tav>
                                        <p:tav tm="100000">
                                          <p:val>
                                            <p:strVal val="#ppt_x"/>
                                          </p:val>
                                        </p:tav>
                                      </p:tavLst>
                                    </p:anim>
                                    <p:anim calcmode="lin" valueType="num">
                                      <p:cBhvr>
                                        <p:cTn id="56" dur="5000" fill="hold"/>
                                        <p:tgtEl>
                                          <p:spTgt spid="15">
                                            <p:txEl>
                                              <p:pRg st="12" end="12"/>
                                            </p:txEl>
                                          </p:spTgt>
                                        </p:tgtEl>
                                        <p:attrNameLst>
                                          <p:attrName>ppt_y</p:attrName>
                                        </p:attrNameLst>
                                      </p:cBhvr>
                                      <p:tavLst>
                                        <p:tav tm="0">
                                          <p:val>
                                            <p:strVal val="#ppt_y+1"/>
                                          </p:val>
                                        </p:tav>
                                        <p:tav tm="100000">
                                          <p:val>
                                            <p:strVal val="#ppt_y-1"/>
                                          </p:val>
                                        </p:tav>
                                      </p:tavLst>
                                    </p:anim>
                                  </p:childTnLst>
                                </p:cTn>
                              </p:par>
                              <p:par>
                                <p:cTn id="57" presetID="28" presetClass="entr" presetSubtype="0" repeatCount="indefinite" fill="hold" nodeType="withEffect">
                                  <p:stCondLst>
                                    <p:cond delay="0"/>
                                  </p:stCondLst>
                                  <p:endCondLst>
                                    <p:cond evt="onNext" delay="0">
                                      <p:tgtEl>
                                        <p:sldTgt/>
                                      </p:tgtEl>
                                    </p:cond>
                                  </p:endCondLst>
                                  <p:childTnLst>
                                    <p:set>
                                      <p:cBhvr>
                                        <p:cTn id="58" dur="1" fill="hold">
                                          <p:stCondLst>
                                            <p:cond delay="0"/>
                                          </p:stCondLst>
                                        </p:cTn>
                                        <p:tgtEl>
                                          <p:spTgt spid="15">
                                            <p:txEl>
                                              <p:pRg st="13" end="13"/>
                                            </p:txEl>
                                          </p:spTgt>
                                        </p:tgtEl>
                                        <p:attrNameLst>
                                          <p:attrName>style.visibility</p:attrName>
                                        </p:attrNameLst>
                                      </p:cBhvr>
                                      <p:to>
                                        <p:strVal val="visible"/>
                                      </p:to>
                                    </p:set>
                                    <p:anim calcmode="lin" valueType="num">
                                      <p:cBhvr>
                                        <p:cTn id="59" dur="5000" fill="hold"/>
                                        <p:tgtEl>
                                          <p:spTgt spid="15">
                                            <p:txEl>
                                              <p:pRg st="13" end="13"/>
                                            </p:txEl>
                                          </p:spTgt>
                                        </p:tgtEl>
                                        <p:attrNameLst>
                                          <p:attrName>ppt_x</p:attrName>
                                        </p:attrNameLst>
                                      </p:cBhvr>
                                      <p:tavLst>
                                        <p:tav tm="0">
                                          <p:val>
                                            <p:strVal val="#ppt_x"/>
                                          </p:val>
                                        </p:tav>
                                        <p:tav tm="100000">
                                          <p:val>
                                            <p:strVal val="#ppt_x"/>
                                          </p:val>
                                        </p:tav>
                                      </p:tavLst>
                                    </p:anim>
                                    <p:anim calcmode="lin" valueType="num">
                                      <p:cBhvr>
                                        <p:cTn id="60" dur="5000" fill="hold"/>
                                        <p:tgtEl>
                                          <p:spTgt spid="15">
                                            <p:txEl>
                                              <p:pRg st="13" end="13"/>
                                            </p:txEl>
                                          </p:spTgt>
                                        </p:tgtEl>
                                        <p:attrNameLst>
                                          <p:attrName>ppt_y</p:attrName>
                                        </p:attrNameLst>
                                      </p:cBhvr>
                                      <p:tavLst>
                                        <p:tav tm="0">
                                          <p:val>
                                            <p:strVal val="#ppt_y+1"/>
                                          </p:val>
                                        </p:tav>
                                        <p:tav tm="100000">
                                          <p:val>
                                            <p:strVal val="#ppt_y-1"/>
                                          </p:val>
                                        </p:tav>
                                      </p:tavLst>
                                    </p:anim>
                                  </p:childTnLst>
                                </p:cTn>
                              </p:par>
                              <p:par>
                                <p:cTn id="61" presetID="28" presetClass="entr" presetSubtype="0" repeatCount="indefinite" fill="hold" nodeType="withEffect">
                                  <p:stCondLst>
                                    <p:cond delay="0"/>
                                  </p:stCondLst>
                                  <p:endCondLst>
                                    <p:cond evt="onNext" delay="0">
                                      <p:tgtEl>
                                        <p:sldTgt/>
                                      </p:tgtEl>
                                    </p:cond>
                                  </p:endCondLst>
                                  <p:childTnLst>
                                    <p:set>
                                      <p:cBhvr>
                                        <p:cTn id="62" dur="1" fill="hold">
                                          <p:stCondLst>
                                            <p:cond delay="0"/>
                                          </p:stCondLst>
                                        </p:cTn>
                                        <p:tgtEl>
                                          <p:spTgt spid="15">
                                            <p:txEl>
                                              <p:pRg st="14" end="14"/>
                                            </p:txEl>
                                          </p:spTgt>
                                        </p:tgtEl>
                                        <p:attrNameLst>
                                          <p:attrName>style.visibility</p:attrName>
                                        </p:attrNameLst>
                                      </p:cBhvr>
                                      <p:to>
                                        <p:strVal val="visible"/>
                                      </p:to>
                                    </p:set>
                                    <p:anim calcmode="lin" valueType="num">
                                      <p:cBhvr>
                                        <p:cTn id="63" dur="5000" fill="hold"/>
                                        <p:tgtEl>
                                          <p:spTgt spid="15">
                                            <p:txEl>
                                              <p:pRg st="14" end="14"/>
                                            </p:txEl>
                                          </p:spTgt>
                                        </p:tgtEl>
                                        <p:attrNameLst>
                                          <p:attrName>ppt_x</p:attrName>
                                        </p:attrNameLst>
                                      </p:cBhvr>
                                      <p:tavLst>
                                        <p:tav tm="0">
                                          <p:val>
                                            <p:strVal val="#ppt_x"/>
                                          </p:val>
                                        </p:tav>
                                        <p:tav tm="100000">
                                          <p:val>
                                            <p:strVal val="#ppt_x"/>
                                          </p:val>
                                        </p:tav>
                                      </p:tavLst>
                                    </p:anim>
                                    <p:anim calcmode="lin" valueType="num">
                                      <p:cBhvr>
                                        <p:cTn id="64" dur="5000" fill="hold"/>
                                        <p:tgtEl>
                                          <p:spTgt spid="15">
                                            <p:txEl>
                                              <p:pRg st="14" end="14"/>
                                            </p:txEl>
                                          </p:spTgt>
                                        </p:tgtEl>
                                        <p:attrNameLst>
                                          <p:attrName>ppt_y</p:attrName>
                                        </p:attrNameLst>
                                      </p:cBhvr>
                                      <p:tavLst>
                                        <p:tav tm="0">
                                          <p:val>
                                            <p:strVal val="#ppt_y+1"/>
                                          </p:val>
                                        </p:tav>
                                        <p:tav tm="100000">
                                          <p:val>
                                            <p:strVal val="#ppt_y-1"/>
                                          </p:val>
                                        </p:tav>
                                      </p:tavLst>
                                    </p:anim>
                                  </p:childTnLst>
                                </p:cTn>
                              </p:par>
                              <p:par>
                                <p:cTn id="65" presetID="28" presetClass="entr" presetSubtype="0" repeatCount="indefinite" fill="hold" nodeType="withEffect">
                                  <p:stCondLst>
                                    <p:cond delay="0"/>
                                  </p:stCondLst>
                                  <p:endCondLst>
                                    <p:cond evt="onNext" delay="0">
                                      <p:tgtEl>
                                        <p:sldTgt/>
                                      </p:tgtEl>
                                    </p:cond>
                                  </p:endCondLst>
                                  <p:childTnLst>
                                    <p:set>
                                      <p:cBhvr>
                                        <p:cTn id="66" dur="1" fill="hold">
                                          <p:stCondLst>
                                            <p:cond delay="0"/>
                                          </p:stCondLst>
                                        </p:cTn>
                                        <p:tgtEl>
                                          <p:spTgt spid="15">
                                            <p:txEl>
                                              <p:pRg st="15" end="15"/>
                                            </p:txEl>
                                          </p:spTgt>
                                        </p:tgtEl>
                                        <p:attrNameLst>
                                          <p:attrName>style.visibility</p:attrName>
                                        </p:attrNameLst>
                                      </p:cBhvr>
                                      <p:to>
                                        <p:strVal val="visible"/>
                                      </p:to>
                                    </p:set>
                                    <p:anim calcmode="lin" valueType="num">
                                      <p:cBhvr>
                                        <p:cTn id="67" dur="5000" fill="hold"/>
                                        <p:tgtEl>
                                          <p:spTgt spid="15">
                                            <p:txEl>
                                              <p:pRg st="15" end="15"/>
                                            </p:txEl>
                                          </p:spTgt>
                                        </p:tgtEl>
                                        <p:attrNameLst>
                                          <p:attrName>ppt_x</p:attrName>
                                        </p:attrNameLst>
                                      </p:cBhvr>
                                      <p:tavLst>
                                        <p:tav tm="0">
                                          <p:val>
                                            <p:strVal val="#ppt_x"/>
                                          </p:val>
                                        </p:tav>
                                        <p:tav tm="100000">
                                          <p:val>
                                            <p:strVal val="#ppt_x"/>
                                          </p:val>
                                        </p:tav>
                                      </p:tavLst>
                                    </p:anim>
                                    <p:anim calcmode="lin" valueType="num">
                                      <p:cBhvr>
                                        <p:cTn id="68" dur="5000" fill="hold"/>
                                        <p:tgtEl>
                                          <p:spTgt spid="15">
                                            <p:txEl>
                                              <p:pRg st="15" end="15"/>
                                            </p:txEl>
                                          </p:spTgt>
                                        </p:tgtEl>
                                        <p:attrNameLst>
                                          <p:attrName>ppt_y</p:attrName>
                                        </p:attrNameLst>
                                      </p:cBhvr>
                                      <p:tavLst>
                                        <p:tav tm="0">
                                          <p:val>
                                            <p:strVal val="#ppt_y+1"/>
                                          </p:val>
                                        </p:tav>
                                        <p:tav tm="100000">
                                          <p:val>
                                            <p:strVal val="#ppt_y-1"/>
                                          </p:val>
                                        </p:tav>
                                      </p:tavLst>
                                    </p:anim>
                                  </p:childTnLst>
                                </p:cTn>
                              </p:par>
                              <p:par>
                                <p:cTn id="69" presetID="28" presetClass="entr" presetSubtype="0" repeatCount="indefinite" fill="hold" nodeType="withEffect">
                                  <p:stCondLst>
                                    <p:cond delay="0"/>
                                  </p:stCondLst>
                                  <p:endCondLst>
                                    <p:cond evt="onNext" delay="0">
                                      <p:tgtEl>
                                        <p:sldTgt/>
                                      </p:tgtEl>
                                    </p:cond>
                                  </p:endCondLst>
                                  <p:childTnLst>
                                    <p:set>
                                      <p:cBhvr>
                                        <p:cTn id="70" dur="1" fill="hold">
                                          <p:stCondLst>
                                            <p:cond delay="0"/>
                                          </p:stCondLst>
                                        </p:cTn>
                                        <p:tgtEl>
                                          <p:spTgt spid="15">
                                            <p:txEl>
                                              <p:pRg st="16" end="16"/>
                                            </p:txEl>
                                          </p:spTgt>
                                        </p:tgtEl>
                                        <p:attrNameLst>
                                          <p:attrName>style.visibility</p:attrName>
                                        </p:attrNameLst>
                                      </p:cBhvr>
                                      <p:to>
                                        <p:strVal val="visible"/>
                                      </p:to>
                                    </p:set>
                                    <p:anim calcmode="lin" valueType="num">
                                      <p:cBhvr>
                                        <p:cTn id="71" dur="5000" fill="hold"/>
                                        <p:tgtEl>
                                          <p:spTgt spid="15">
                                            <p:txEl>
                                              <p:pRg st="16" end="16"/>
                                            </p:txEl>
                                          </p:spTgt>
                                        </p:tgtEl>
                                        <p:attrNameLst>
                                          <p:attrName>ppt_x</p:attrName>
                                        </p:attrNameLst>
                                      </p:cBhvr>
                                      <p:tavLst>
                                        <p:tav tm="0">
                                          <p:val>
                                            <p:strVal val="#ppt_x"/>
                                          </p:val>
                                        </p:tav>
                                        <p:tav tm="100000">
                                          <p:val>
                                            <p:strVal val="#ppt_x"/>
                                          </p:val>
                                        </p:tav>
                                      </p:tavLst>
                                    </p:anim>
                                    <p:anim calcmode="lin" valueType="num">
                                      <p:cBhvr>
                                        <p:cTn id="72" dur="5000" fill="hold"/>
                                        <p:tgtEl>
                                          <p:spTgt spid="15">
                                            <p:txEl>
                                              <p:pRg st="16" end="16"/>
                                            </p:txEl>
                                          </p:spTgt>
                                        </p:tgtEl>
                                        <p:attrNameLst>
                                          <p:attrName>ppt_y</p:attrName>
                                        </p:attrNameLst>
                                      </p:cBhvr>
                                      <p:tavLst>
                                        <p:tav tm="0">
                                          <p:val>
                                            <p:strVal val="#ppt_y+1"/>
                                          </p:val>
                                        </p:tav>
                                        <p:tav tm="100000">
                                          <p:val>
                                            <p:strVal val="#ppt_y-1"/>
                                          </p:val>
                                        </p:tav>
                                      </p:tavLst>
                                    </p:anim>
                                  </p:childTnLst>
                                </p:cTn>
                              </p:par>
                              <p:par>
                                <p:cTn id="73" presetID="28" presetClass="entr" presetSubtype="0" repeatCount="indefinite" fill="hold" nodeType="withEffect">
                                  <p:stCondLst>
                                    <p:cond delay="0"/>
                                  </p:stCondLst>
                                  <p:endCondLst>
                                    <p:cond evt="onNext" delay="0">
                                      <p:tgtEl>
                                        <p:sldTgt/>
                                      </p:tgtEl>
                                    </p:cond>
                                  </p:endCondLst>
                                  <p:childTnLst>
                                    <p:set>
                                      <p:cBhvr>
                                        <p:cTn id="74" dur="1" fill="hold">
                                          <p:stCondLst>
                                            <p:cond delay="0"/>
                                          </p:stCondLst>
                                        </p:cTn>
                                        <p:tgtEl>
                                          <p:spTgt spid="15">
                                            <p:txEl>
                                              <p:pRg st="17" end="17"/>
                                            </p:txEl>
                                          </p:spTgt>
                                        </p:tgtEl>
                                        <p:attrNameLst>
                                          <p:attrName>style.visibility</p:attrName>
                                        </p:attrNameLst>
                                      </p:cBhvr>
                                      <p:to>
                                        <p:strVal val="visible"/>
                                      </p:to>
                                    </p:set>
                                    <p:anim calcmode="lin" valueType="num">
                                      <p:cBhvr>
                                        <p:cTn id="75" dur="5000" fill="hold"/>
                                        <p:tgtEl>
                                          <p:spTgt spid="15">
                                            <p:txEl>
                                              <p:pRg st="17" end="17"/>
                                            </p:txEl>
                                          </p:spTgt>
                                        </p:tgtEl>
                                        <p:attrNameLst>
                                          <p:attrName>ppt_x</p:attrName>
                                        </p:attrNameLst>
                                      </p:cBhvr>
                                      <p:tavLst>
                                        <p:tav tm="0">
                                          <p:val>
                                            <p:strVal val="#ppt_x"/>
                                          </p:val>
                                        </p:tav>
                                        <p:tav tm="100000">
                                          <p:val>
                                            <p:strVal val="#ppt_x"/>
                                          </p:val>
                                        </p:tav>
                                      </p:tavLst>
                                    </p:anim>
                                    <p:anim calcmode="lin" valueType="num">
                                      <p:cBhvr>
                                        <p:cTn id="76" dur="5000" fill="hold"/>
                                        <p:tgtEl>
                                          <p:spTgt spid="15">
                                            <p:txEl>
                                              <p:pRg st="17" end="17"/>
                                            </p:txEl>
                                          </p:spTgt>
                                        </p:tgtEl>
                                        <p:attrNameLst>
                                          <p:attrName>ppt_y</p:attrName>
                                        </p:attrNameLst>
                                      </p:cBhvr>
                                      <p:tavLst>
                                        <p:tav tm="0">
                                          <p:val>
                                            <p:strVal val="#ppt_y+1"/>
                                          </p:val>
                                        </p:tav>
                                        <p:tav tm="100000">
                                          <p:val>
                                            <p:strVal val="#ppt_y-1"/>
                                          </p:val>
                                        </p:tav>
                                      </p:tavLst>
                                    </p:anim>
                                  </p:childTnLst>
                                </p:cTn>
                              </p:par>
                              <p:par>
                                <p:cTn id="77" presetID="28" presetClass="entr" presetSubtype="0" repeatCount="indefinite" fill="hold" nodeType="withEffect">
                                  <p:stCondLst>
                                    <p:cond delay="0"/>
                                  </p:stCondLst>
                                  <p:endCondLst>
                                    <p:cond evt="onNext" delay="0">
                                      <p:tgtEl>
                                        <p:sldTgt/>
                                      </p:tgtEl>
                                    </p:cond>
                                  </p:endCondLst>
                                  <p:childTnLst>
                                    <p:set>
                                      <p:cBhvr>
                                        <p:cTn id="78" dur="1" fill="hold">
                                          <p:stCondLst>
                                            <p:cond delay="0"/>
                                          </p:stCondLst>
                                        </p:cTn>
                                        <p:tgtEl>
                                          <p:spTgt spid="38">
                                            <p:txEl>
                                              <p:pRg st="1" end="1"/>
                                            </p:txEl>
                                          </p:spTgt>
                                        </p:tgtEl>
                                        <p:attrNameLst>
                                          <p:attrName>style.visibility</p:attrName>
                                        </p:attrNameLst>
                                      </p:cBhvr>
                                      <p:to>
                                        <p:strVal val="visible"/>
                                      </p:to>
                                    </p:set>
                                    <p:anim calcmode="lin" valueType="num">
                                      <p:cBhvr>
                                        <p:cTn id="79" dur="5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80" dur="5000" fill="hold"/>
                                        <p:tgtEl>
                                          <p:spTgt spid="38">
                                            <p:txEl>
                                              <p:pRg st="1" end="1"/>
                                            </p:txEl>
                                          </p:spTgt>
                                        </p:tgtEl>
                                        <p:attrNameLst>
                                          <p:attrName>ppt_y</p:attrName>
                                        </p:attrNameLst>
                                      </p:cBhvr>
                                      <p:tavLst>
                                        <p:tav tm="0">
                                          <p:val>
                                            <p:strVal val="#ppt_y+1"/>
                                          </p:val>
                                        </p:tav>
                                        <p:tav tm="100000">
                                          <p:val>
                                            <p:strVal val="#ppt_y-1"/>
                                          </p:val>
                                        </p:tav>
                                      </p:tavLst>
                                    </p:anim>
                                  </p:childTnLst>
                                </p:cTn>
                              </p:par>
                              <p:par>
                                <p:cTn id="81" presetID="28" presetClass="entr" presetSubtype="0" repeatCount="indefinite" fill="hold" nodeType="withEffect">
                                  <p:stCondLst>
                                    <p:cond delay="0"/>
                                  </p:stCondLst>
                                  <p:endCondLst>
                                    <p:cond evt="onNext" delay="0">
                                      <p:tgtEl>
                                        <p:sldTgt/>
                                      </p:tgtEl>
                                    </p:cond>
                                  </p:endCondLst>
                                  <p:childTnLst>
                                    <p:set>
                                      <p:cBhvr>
                                        <p:cTn id="82" dur="1" fill="hold">
                                          <p:stCondLst>
                                            <p:cond delay="0"/>
                                          </p:stCondLst>
                                        </p:cTn>
                                        <p:tgtEl>
                                          <p:spTgt spid="38">
                                            <p:txEl>
                                              <p:pRg st="0" end="0"/>
                                            </p:txEl>
                                          </p:spTgt>
                                        </p:tgtEl>
                                        <p:attrNameLst>
                                          <p:attrName>style.visibility</p:attrName>
                                        </p:attrNameLst>
                                      </p:cBhvr>
                                      <p:to>
                                        <p:strVal val="visible"/>
                                      </p:to>
                                    </p:set>
                                    <p:anim calcmode="lin" valueType="num">
                                      <p:cBhvr>
                                        <p:cTn id="83" dur="5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84" dur="5000" fill="hold"/>
                                        <p:tgtEl>
                                          <p:spTgt spid="38">
                                            <p:txEl>
                                              <p:pRg st="0" end="0"/>
                                            </p:txEl>
                                          </p:spTgt>
                                        </p:tgtEl>
                                        <p:attrNameLst>
                                          <p:attrName>ppt_y</p:attrName>
                                        </p:attrNameLst>
                                      </p:cBhvr>
                                      <p:tavLst>
                                        <p:tav tm="0">
                                          <p:val>
                                            <p:strVal val="#ppt_y+1"/>
                                          </p:val>
                                        </p:tav>
                                        <p:tav tm="100000">
                                          <p:val>
                                            <p:strVal val="#ppt_y-1"/>
                                          </p:val>
                                        </p:tav>
                                      </p:tavLst>
                                    </p:anim>
                                  </p:childTnLst>
                                </p:cTn>
                              </p:par>
                              <p:par>
                                <p:cTn id="85" presetID="28" presetClass="entr" presetSubtype="0" repeatCount="indefinite" fill="hold" nodeType="withEffect">
                                  <p:stCondLst>
                                    <p:cond delay="0"/>
                                  </p:stCondLst>
                                  <p:endCondLst>
                                    <p:cond evt="onNext" delay="0">
                                      <p:tgtEl>
                                        <p:sldTgt/>
                                      </p:tgtEl>
                                    </p:cond>
                                  </p:endCondLst>
                                  <p:childTnLst>
                                    <p:set>
                                      <p:cBhvr>
                                        <p:cTn id="86" dur="1" fill="hold">
                                          <p:stCondLst>
                                            <p:cond delay="0"/>
                                          </p:stCondLst>
                                        </p:cTn>
                                        <p:tgtEl>
                                          <p:spTgt spid="38">
                                            <p:txEl>
                                              <p:pRg st="2" end="2"/>
                                            </p:txEl>
                                          </p:spTgt>
                                        </p:tgtEl>
                                        <p:attrNameLst>
                                          <p:attrName>style.visibility</p:attrName>
                                        </p:attrNameLst>
                                      </p:cBhvr>
                                      <p:to>
                                        <p:strVal val="visible"/>
                                      </p:to>
                                    </p:set>
                                    <p:anim calcmode="lin" valueType="num">
                                      <p:cBhvr>
                                        <p:cTn id="87" dur="5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88" dur="5000" fill="hold"/>
                                        <p:tgtEl>
                                          <p:spTgt spid="38">
                                            <p:txEl>
                                              <p:pRg st="2" end="2"/>
                                            </p:txEl>
                                          </p:spTgt>
                                        </p:tgtEl>
                                        <p:attrNameLst>
                                          <p:attrName>ppt_y</p:attrName>
                                        </p:attrNameLst>
                                      </p:cBhvr>
                                      <p:tavLst>
                                        <p:tav tm="0">
                                          <p:val>
                                            <p:strVal val="#ppt_y+1"/>
                                          </p:val>
                                        </p:tav>
                                        <p:tav tm="100000">
                                          <p:val>
                                            <p:strVal val="#ppt_y-1"/>
                                          </p:val>
                                        </p:tav>
                                      </p:tavLst>
                                    </p:anim>
                                  </p:childTnLst>
                                </p:cTn>
                              </p:par>
                              <p:par>
                                <p:cTn id="89" presetID="28" presetClass="entr" presetSubtype="0" repeatCount="indefinite" fill="hold" nodeType="withEffect">
                                  <p:stCondLst>
                                    <p:cond delay="0"/>
                                  </p:stCondLst>
                                  <p:endCondLst>
                                    <p:cond evt="onNext" delay="0">
                                      <p:tgtEl>
                                        <p:sldTgt/>
                                      </p:tgtEl>
                                    </p:cond>
                                  </p:endCondLst>
                                  <p:childTnLst>
                                    <p:set>
                                      <p:cBhvr>
                                        <p:cTn id="90" dur="1" fill="hold">
                                          <p:stCondLst>
                                            <p:cond delay="0"/>
                                          </p:stCondLst>
                                        </p:cTn>
                                        <p:tgtEl>
                                          <p:spTgt spid="38">
                                            <p:txEl>
                                              <p:pRg st="3" end="3"/>
                                            </p:txEl>
                                          </p:spTgt>
                                        </p:tgtEl>
                                        <p:attrNameLst>
                                          <p:attrName>style.visibility</p:attrName>
                                        </p:attrNameLst>
                                      </p:cBhvr>
                                      <p:to>
                                        <p:strVal val="visible"/>
                                      </p:to>
                                    </p:set>
                                    <p:anim calcmode="lin" valueType="num">
                                      <p:cBhvr>
                                        <p:cTn id="91" dur="5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92" dur="5000" fill="hold"/>
                                        <p:tgtEl>
                                          <p:spTgt spid="38">
                                            <p:txEl>
                                              <p:pRg st="3" end="3"/>
                                            </p:txEl>
                                          </p:spTgt>
                                        </p:tgtEl>
                                        <p:attrNameLst>
                                          <p:attrName>ppt_y</p:attrName>
                                        </p:attrNameLst>
                                      </p:cBhvr>
                                      <p:tavLst>
                                        <p:tav tm="0">
                                          <p:val>
                                            <p:strVal val="#ppt_y+1"/>
                                          </p:val>
                                        </p:tav>
                                        <p:tav tm="100000">
                                          <p:val>
                                            <p:strVal val="#ppt_y-1"/>
                                          </p:val>
                                        </p:tav>
                                      </p:tavLst>
                                    </p:anim>
                                  </p:childTnLst>
                                </p:cTn>
                              </p:par>
                              <p:par>
                                <p:cTn id="93" presetID="28" presetClass="entr" presetSubtype="0" repeatCount="indefinite" fill="hold" nodeType="withEffect">
                                  <p:stCondLst>
                                    <p:cond delay="0"/>
                                  </p:stCondLst>
                                  <p:endCondLst>
                                    <p:cond evt="onNext" delay="0">
                                      <p:tgtEl>
                                        <p:sldTgt/>
                                      </p:tgtEl>
                                    </p:cond>
                                  </p:endCondLst>
                                  <p:childTnLst>
                                    <p:set>
                                      <p:cBhvr>
                                        <p:cTn id="94" dur="1" fill="hold">
                                          <p:stCondLst>
                                            <p:cond delay="0"/>
                                          </p:stCondLst>
                                        </p:cTn>
                                        <p:tgtEl>
                                          <p:spTgt spid="38">
                                            <p:txEl>
                                              <p:pRg st="4" end="4"/>
                                            </p:txEl>
                                          </p:spTgt>
                                        </p:tgtEl>
                                        <p:attrNameLst>
                                          <p:attrName>style.visibility</p:attrName>
                                        </p:attrNameLst>
                                      </p:cBhvr>
                                      <p:to>
                                        <p:strVal val="visible"/>
                                      </p:to>
                                    </p:set>
                                    <p:anim calcmode="lin" valueType="num">
                                      <p:cBhvr>
                                        <p:cTn id="95" dur="5000" fill="hold"/>
                                        <p:tgtEl>
                                          <p:spTgt spid="38">
                                            <p:txEl>
                                              <p:pRg st="4" end="4"/>
                                            </p:txEl>
                                          </p:spTgt>
                                        </p:tgtEl>
                                        <p:attrNameLst>
                                          <p:attrName>ppt_x</p:attrName>
                                        </p:attrNameLst>
                                      </p:cBhvr>
                                      <p:tavLst>
                                        <p:tav tm="0">
                                          <p:val>
                                            <p:strVal val="#ppt_x"/>
                                          </p:val>
                                        </p:tav>
                                        <p:tav tm="100000">
                                          <p:val>
                                            <p:strVal val="#ppt_x"/>
                                          </p:val>
                                        </p:tav>
                                      </p:tavLst>
                                    </p:anim>
                                    <p:anim calcmode="lin" valueType="num">
                                      <p:cBhvr>
                                        <p:cTn id="96" dur="5000" fill="hold"/>
                                        <p:tgtEl>
                                          <p:spTgt spid="38">
                                            <p:txEl>
                                              <p:pRg st="4" end="4"/>
                                            </p:txEl>
                                          </p:spTgt>
                                        </p:tgtEl>
                                        <p:attrNameLst>
                                          <p:attrName>ppt_y</p:attrName>
                                        </p:attrNameLst>
                                      </p:cBhvr>
                                      <p:tavLst>
                                        <p:tav tm="0">
                                          <p:val>
                                            <p:strVal val="#ppt_y+1"/>
                                          </p:val>
                                        </p:tav>
                                        <p:tav tm="100000">
                                          <p:val>
                                            <p:strVal val="#ppt_y-1"/>
                                          </p:val>
                                        </p:tav>
                                      </p:tavLst>
                                    </p:anim>
                                  </p:childTnLst>
                                </p:cTn>
                              </p:par>
                              <p:par>
                                <p:cTn id="97" presetID="28" presetClass="entr" presetSubtype="0" repeatCount="indefinite" fill="hold" nodeType="withEffect">
                                  <p:stCondLst>
                                    <p:cond delay="0"/>
                                  </p:stCondLst>
                                  <p:endCondLst>
                                    <p:cond evt="onNext" delay="0">
                                      <p:tgtEl>
                                        <p:sldTgt/>
                                      </p:tgtEl>
                                    </p:cond>
                                  </p:endCondLst>
                                  <p:childTnLst>
                                    <p:set>
                                      <p:cBhvr>
                                        <p:cTn id="98" dur="1" fill="hold">
                                          <p:stCondLst>
                                            <p:cond delay="0"/>
                                          </p:stCondLst>
                                        </p:cTn>
                                        <p:tgtEl>
                                          <p:spTgt spid="38">
                                            <p:txEl>
                                              <p:pRg st="5" end="5"/>
                                            </p:txEl>
                                          </p:spTgt>
                                        </p:tgtEl>
                                        <p:attrNameLst>
                                          <p:attrName>style.visibility</p:attrName>
                                        </p:attrNameLst>
                                      </p:cBhvr>
                                      <p:to>
                                        <p:strVal val="visible"/>
                                      </p:to>
                                    </p:set>
                                    <p:anim calcmode="lin" valueType="num">
                                      <p:cBhvr>
                                        <p:cTn id="99" dur="5000" fill="hold"/>
                                        <p:tgtEl>
                                          <p:spTgt spid="38">
                                            <p:txEl>
                                              <p:pRg st="5" end="5"/>
                                            </p:txEl>
                                          </p:spTgt>
                                        </p:tgtEl>
                                        <p:attrNameLst>
                                          <p:attrName>ppt_x</p:attrName>
                                        </p:attrNameLst>
                                      </p:cBhvr>
                                      <p:tavLst>
                                        <p:tav tm="0">
                                          <p:val>
                                            <p:strVal val="#ppt_x"/>
                                          </p:val>
                                        </p:tav>
                                        <p:tav tm="100000">
                                          <p:val>
                                            <p:strVal val="#ppt_x"/>
                                          </p:val>
                                        </p:tav>
                                      </p:tavLst>
                                    </p:anim>
                                    <p:anim calcmode="lin" valueType="num">
                                      <p:cBhvr>
                                        <p:cTn id="100" dur="5000" fill="hold"/>
                                        <p:tgtEl>
                                          <p:spTgt spid="38">
                                            <p:txEl>
                                              <p:pRg st="5" end="5"/>
                                            </p:txEl>
                                          </p:spTgt>
                                        </p:tgtEl>
                                        <p:attrNameLst>
                                          <p:attrName>ppt_y</p:attrName>
                                        </p:attrNameLst>
                                      </p:cBhvr>
                                      <p:tavLst>
                                        <p:tav tm="0">
                                          <p:val>
                                            <p:strVal val="#ppt_y+1"/>
                                          </p:val>
                                        </p:tav>
                                        <p:tav tm="100000">
                                          <p:val>
                                            <p:strVal val="#ppt_y-1"/>
                                          </p:val>
                                        </p:tav>
                                      </p:tavLst>
                                    </p:anim>
                                  </p:childTnLst>
                                </p:cTn>
                              </p:par>
                              <p:par>
                                <p:cTn id="101" presetID="28" presetClass="entr" presetSubtype="0" repeatCount="indefinite" fill="hold" nodeType="withEffect">
                                  <p:stCondLst>
                                    <p:cond delay="0"/>
                                  </p:stCondLst>
                                  <p:endCondLst>
                                    <p:cond evt="onNext" delay="0">
                                      <p:tgtEl>
                                        <p:sldTgt/>
                                      </p:tgtEl>
                                    </p:cond>
                                  </p:endCondLst>
                                  <p:childTnLst>
                                    <p:set>
                                      <p:cBhvr>
                                        <p:cTn id="102" dur="1" fill="hold">
                                          <p:stCondLst>
                                            <p:cond delay="0"/>
                                          </p:stCondLst>
                                        </p:cTn>
                                        <p:tgtEl>
                                          <p:spTgt spid="38">
                                            <p:txEl>
                                              <p:pRg st="6" end="6"/>
                                            </p:txEl>
                                          </p:spTgt>
                                        </p:tgtEl>
                                        <p:attrNameLst>
                                          <p:attrName>style.visibility</p:attrName>
                                        </p:attrNameLst>
                                      </p:cBhvr>
                                      <p:to>
                                        <p:strVal val="visible"/>
                                      </p:to>
                                    </p:set>
                                    <p:anim calcmode="lin" valueType="num">
                                      <p:cBhvr>
                                        <p:cTn id="103" dur="5000" fill="hold"/>
                                        <p:tgtEl>
                                          <p:spTgt spid="38">
                                            <p:txEl>
                                              <p:pRg st="6" end="6"/>
                                            </p:txEl>
                                          </p:spTgt>
                                        </p:tgtEl>
                                        <p:attrNameLst>
                                          <p:attrName>ppt_x</p:attrName>
                                        </p:attrNameLst>
                                      </p:cBhvr>
                                      <p:tavLst>
                                        <p:tav tm="0">
                                          <p:val>
                                            <p:strVal val="#ppt_x"/>
                                          </p:val>
                                        </p:tav>
                                        <p:tav tm="100000">
                                          <p:val>
                                            <p:strVal val="#ppt_x"/>
                                          </p:val>
                                        </p:tav>
                                      </p:tavLst>
                                    </p:anim>
                                    <p:anim calcmode="lin" valueType="num">
                                      <p:cBhvr>
                                        <p:cTn id="104" dur="5000" fill="hold"/>
                                        <p:tgtEl>
                                          <p:spTgt spid="38">
                                            <p:txEl>
                                              <p:pRg st="6" end="6"/>
                                            </p:txEl>
                                          </p:spTgt>
                                        </p:tgtEl>
                                        <p:attrNameLst>
                                          <p:attrName>ppt_y</p:attrName>
                                        </p:attrNameLst>
                                      </p:cBhvr>
                                      <p:tavLst>
                                        <p:tav tm="0">
                                          <p:val>
                                            <p:strVal val="#ppt_y+1"/>
                                          </p:val>
                                        </p:tav>
                                        <p:tav tm="100000">
                                          <p:val>
                                            <p:strVal val="#ppt_y-1"/>
                                          </p:val>
                                        </p:tav>
                                      </p:tavLst>
                                    </p:anim>
                                  </p:childTnLst>
                                </p:cTn>
                              </p:par>
                              <p:par>
                                <p:cTn id="105" presetID="28" presetClass="entr" presetSubtype="0" repeatCount="indefinite" fill="hold" nodeType="withEffect">
                                  <p:stCondLst>
                                    <p:cond delay="0"/>
                                  </p:stCondLst>
                                  <p:endCondLst>
                                    <p:cond evt="onNext" delay="0">
                                      <p:tgtEl>
                                        <p:sldTgt/>
                                      </p:tgtEl>
                                    </p:cond>
                                  </p:endCondLst>
                                  <p:childTnLst>
                                    <p:set>
                                      <p:cBhvr>
                                        <p:cTn id="106" dur="1" fill="hold">
                                          <p:stCondLst>
                                            <p:cond delay="0"/>
                                          </p:stCondLst>
                                        </p:cTn>
                                        <p:tgtEl>
                                          <p:spTgt spid="38">
                                            <p:txEl>
                                              <p:pRg st="7" end="7"/>
                                            </p:txEl>
                                          </p:spTgt>
                                        </p:tgtEl>
                                        <p:attrNameLst>
                                          <p:attrName>style.visibility</p:attrName>
                                        </p:attrNameLst>
                                      </p:cBhvr>
                                      <p:to>
                                        <p:strVal val="visible"/>
                                      </p:to>
                                    </p:set>
                                    <p:anim calcmode="lin" valueType="num">
                                      <p:cBhvr>
                                        <p:cTn id="107" dur="5000" fill="hold"/>
                                        <p:tgtEl>
                                          <p:spTgt spid="38">
                                            <p:txEl>
                                              <p:pRg st="7" end="7"/>
                                            </p:txEl>
                                          </p:spTgt>
                                        </p:tgtEl>
                                        <p:attrNameLst>
                                          <p:attrName>ppt_x</p:attrName>
                                        </p:attrNameLst>
                                      </p:cBhvr>
                                      <p:tavLst>
                                        <p:tav tm="0">
                                          <p:val>
                                            <p:strVal val="#ppt_x"/>
                                          </p:val>
                                        </p:tav>
                                        <p:tav tm="100000">
                                          <p:val>
                                            <p:strVal val="#ppt_x"/>
                                          </p:val>
                                        </p:tav>
                                      </p:tavLst>
                                    </p:anim>
                                    <p:anim calcmode="lin" valueType="num">
                                      <p:cBhvr>
                                        <p:cTn id="108" dur="5000" fill="hold"/>
                                        <p:tgtEl>
                                          <p:spTgt spid="38">
                                            <p:txEl>
                                              <p:pRg st="7" end="7"/>
                                            </p:txEl>
                                          </p:spTgt>
                                        </p:tgtEl>
                                        <p:attrNameLst>
                                          <p:attrName>ppt_y</p:attrName>
                                        </p:attrNameLst>
                                      </p:cBhvr>
                                      <p:tavLst>
                                        <p:tav tm="0">
                                          <p:val>
                                            <p:strVal val="#ppt_y+1"/>
                                          </p:val>
                                        </p:tav>
                                        <p:tav tm="100000">
                                          <p:val>
                                            <p:strVal val="#ppt_y-1"/>
                                          </p:val>
                                        </p:tav>
                                      </p:tavLst>
                                    </p:anim>
                                  </p:childTnLst>
                                </p:cTn>
                              </p:par>
                              <p:par>
                                <p:cTn id="109" presetID="28" presetClass="entr" presetSubtype="0" repeatCount="indefinite" fill="hold" nodeType="withEffect">
                                  <p:stCondLst>
                                    <p:cond delay="0"/>
                                  </p:stCondLst>
                                  <p:endCondLst>
                                    <p:cond evt="onNext" delay="0">
                                      <p:tgtEl>
                                        <p:sldTgt/>
                                      </p:tgtEl>
                                    </p:cond>
                                  </p:endCondLst>
                                  <p:childTnLst>
                                    <p:set>
                                      <p:cBhvr>
                                        <p:cTn id="110" dur="1" fill="hold">
                                          <p:stCondLst>
                                            <p:cond delay="0"/>
                                          </p:stCondLst>
                                        </p:cTn>
                                        <p:tgtEl>
                                          <p:spTgt spid="38">
                                            <p:txEl>
                                              <p:pRg st="8" end="8"/>
                                            </p:txEl>
                                          </p:spTgt>
                                        </p:tgtEl>
                                        <p:attrNameLst>
                                          <p:attrName>style.visibility</p:attrName>
                                        </p:attrNameLst>
                                      </p:cBhvr>
                                      <p:to>
                                        <p:strVal val="visible"/>
                                      </p:to>
                                    </p:set>
                                    <p:anim calcmode="lin" valueType="num">
                                      <p:cBhvr>
                                        <p:cTn id="111" dur="5000" fill="hold"/>
                                        <p:tgtEl>
                                          <p:spTgt spid="38">
                                            <p:txEl>
                                              <p:pRg st="8" end="8"/>
                                            </p:txEl>
                                          </p:spTgt>
                                        </p:tgtEl>
                                        <p:attrNameLst>
                                          <p:attrName>ppt_x</p:attrName>
                                        </p:attrNameLst>
                                      </p:cBhvr>
                                      <p:tavLst>
                                        <p:tav tm="0">
                                          <p:val>
                                            <p:strVal val="#ppt_x"/>
                                          </p:val>
                                        </p:tav>
                                        <p:tav tm="100000">
                                          <p:val>
                                            <p:strVal val="#ppt_x"/>
                                          </p:val>
                                        </p:tav>
                                      </p:tavLst>
                                    </p:anim>
                                    <p:anim calcmode="lin" valueType="num">
                                      <p:cBhvr>
                                        <p:cTn id="112" dur="5000" fill="hold"/>
                                        <p:tgtEl>
                                          <p:spTgt spid="38">
                                            <p:txEl>
                                              <p:pRg st="8" end="8"/>
                                            </p:txEl>
                                          </p:spTgt>
                                        </p:tgtEl>
                                        <p:attrNameLst>
                                          <p:attrName>ppt_y</p:attrName>
                                        </p:attrNameLst>
                                      </p:cBhvr>
                                      <p:tavLst>
                                        <p:tav tm="0">
                                          <p:val>
                                            <p:strVal val="#ppt_y+1"/>
                                          </p:val>
                                        </p:tav>
                                        <p:tav tm="100000">
                                          <p:val>
                                            <p:strVal val="#ppt_y-1"/>
                                          </p:val>
                                        </p:tav>
                                      </p:tavLst>
                                    </p:anim>
                                  </p:childTnLst>
                                </p:cTn>
                              </p:par>
                              <p:par>
                                <p:cTn id="113" presetID="28" presetClass="entr" presetSubtype="0" repeatCount="indefinite" fill="hold" nodeType="withEffect">
                                  <p:stCondLst>
                                    <p:cond delay="0"/>
                                  </p:stCondLst>
                                  <p:endCondLst>
                                    <p:cond evt="onNext" delay="0">
                                      <p:tgtEl>
                                        <p:sldTgt/>
                                      </p:tgtEl>
                                    </p:cond>
                                  </p:endCondLst>
                                  <p:childTnLst>
                                    <p:set>
                                      <p:cBhvr>
                                        <p:cTn id="114" dur="1" fill="hold">
                                          <p:stCondLst>
                                            <p:cond delay="0"/>
                                          </p:stCondLst>
                                        </p:cTn>
                                        <p:tgtEl>
                                          <p:spTgt spid="38">
                                            <p:txEl>
                                              <p:pRg st="9" end="9"/>
                                            </p:txEl>
                                          </p:spTgt>
                                        </p:tgtEl>
                                        <p:attrNameLst>
                                          <p:attrName>style.visibility</p:attrName>
                                        </p:attrNameLst>
                                      </p:cBhvr>
                                      <p:to>
                                        <p:strVal val="visible"/>
                                      </p:to>
                                    </p:set>
                                    <p:anim calcmode="lin" valueType="num">
                                      <p:cBhvr>
                                        <p:cTn id="115" dur="5000" fill="hold"/>
                                        <p:tgtEl>
                                          <p:spTgt spid="38">
                                            <p:txEl>
                                              <p:pRg st="9" end="9"/>
                                            </p:txEl>
                                          </p:spTgt>
                                        </p:tgtEl>
                                        <p:attrNameLst>
                                          <p:attrName>ppt_x</p:attrName>
                                        </p:attrNameLst>
                                      </p:cBhvr>
                                      <p:tavLst>
                                        <p:tav tm="0">
                                          <p:val>
                                            <p:strVal val="#ppt_x"/>
                                          </p:val>
                                        </p:tav>
                                        <p:tav tm="100000">
                                          <p:val>
                                            <p:strVal val="#ppt_x"/>
                                          </p:val>
                                        </p:tav>
                                      </p:tavLst>
                                    </p:anim>
                                    <p:anim calcmode="lin" valueType="num">
                                      <p:cBhvr>
                                        <p:cTn id="116" dur="5000" fill="hold"/>
                                        <p:tgtEl>
                                          <p:spTgt spid="38">
                                            <p:txEl>
                                              <p:pRg st="9" end="9"/>
                                            </p:txEl>
                                          </p:spTgt>
                                        </p:tgtEl>
                                        <p:attrNameLst>
                                          <p:attrName>ppt_y</p:attrName>
                                        </p:attrNameLst>
                                      </p:cBhvr>
                                      <p:tavLst>
                                        <p:tav tm="0">
                                          <p:val>
                                            <p:strVal val="#ppt_y+1"/>
                                          </p:val>
                                        </p:tav>
                                        <p:tav tm="100000">
                                          <p:val>
                                            <p:strVal val="#ppt_y-1"/>
                                          </p:val>
                                        </p:tav>
                                      </p:tavLst>
                                    </p:anim>
                                  </p:childTnLst>
                                </p:cTn>
                              </p:par>
                              <p:par>
                                <p:cTn id="117" presetID="28" presetClass="entr" presetSubtype="0" repeatCount="indefinite" fill="hold" nodeType="withEffect">
                                  <p:stCondLst>
                                    <p:cond delay="0"/>
                                  </p:stCondLst>
                                  <p:endCondLst>
                                    <p:cond evt="onNext" delay="0">
                                      <p:tgtEl>
                                        <p:sldTgt/>
                                      </p:tgtEl>
                                    </p:cond>
                                  </p:endCondLst>
                                  <p:childTnLst>
                                    <p:set>
                                      <p:cBhvr>
                                        <p:cTn id="118" dur="1" fill="hold">
                                          <p:stCondLst>
                                            <p:cond delay="0"/>
                                          </p:stCondLst>
                                        </p:cTn>
                                        <p:tgtEl>
                                          <p:spTgt spid="38">
                                            <p:txEl>
                                              <p:pRg st="10" end="10"/>
                                            </p:txEl>
                                          </p:spTgt>
                                        </p:tgtEl>
                                        <p:attrNameLst>
                                          <p:attrName>style.visibility</p:attrName>
                                        </p:attrNameLst>
                                      </p:cBhvr>
                                      <p:to>
                                        <p:strVal val="visible"/>
                                      </p:to>
                                    </p:set>
                                    <p:anim calcmode="lin" valueType="num">
                                      <p:cBhvr>
                                        <p:cTn id="119" dur="5000" fill="hold"/>
                                        <p:tgtEl>
                                          <p:spTgt spid="38">
                                            <p:txEl>
                                              <p:pRg st="10" end="10"/>
                                            </p:txEl>
                                          </p:spTgt>
                                        </p:tgtEl>
                                        <p:attrNameLst>
                                          <p:attrName>ppt_x</p:attrName>
                                        </p:attrNameLst>
                                      </p:cBhvr>
                                      <p:tavLst>
                                        <p:tav tm="0">
                                          <p:val>
                                            <p:strVal val="#ppt_x"/>
                                          </p:val>
                                        </p:tav>
                                        <p:tav tm="100000">
                                          <p:val>
                                            <p:strVal val="#ppt_x"/>
                                          </p:val>
                                        </p:tav>
                                      </p:tavLst>
                                    </p:anim>
                                    <p:anim calcmode="lin" valueType="num">
                                      <p:cBhvr>
                                        <p:cTn id="120" dur="5000" fill="hold"/>
                                        <p:tgtEl>
                                          <p:spTgt spid="38">
                                            <p:txEl>
                                              <p:pRg st="10" end="10"/>
                                            </p:txEl>
                                          </p:spTgt>
                                        </p:tgtEl>
                                        <p:attrNameLst>
                                          <p:attrName>ppt_y</p:attrName>
                                        </p:attrNameLst>
                                      </p:cBhvr>
                                      <p:tavLst>
                                        <p:tav tm="0">
                                          <p:val>
                                            <p:strVal val="#ppt_y+1"/>
                                          </p:val>
                                        </p:tav>
                                        <p:tav tm="100000">
                                          <p:val>
                                            <p:strVal val="#ppt_y-1"/>
                                          </p:val>
                                        </p:tav>
                                      </p:tavLst>
                                    </p:anim>
                                  </p:childTnLst>
                                </p:cTn>
                              </p:par>
                              <p:par>
                                <p:cTn id="121" presetID="28" presetClass="entr" presetSubtype="0" repeatCount="indefinite" fill="hold" nodeType="withEffect">
                                  <p:stCondLst>
                                    <p:cond delay="0"/>
                                  </p:stCondLst>
                                  <p:endCondLst>
                                    <p:cond evt="onNext" delay="0">
                                      <p:tgtEl>
                                        <p:sldTgt/>
                                      </p:tgtEl>
                                    </p:cond>
                                  </p:endCondLst>
                                  <p:childTnLst>
                                    <p:set>
                                      <p:cBhvr>
                                        <p:cTn id="122" dur="1" fill="hold">
                                          <p:stCondLst>
                                            <p:cond delay="0"/>
                                          </p:stCondLst>
                                        </p:cTn>
                                        <p:tgtEl>
                                          <p:spTgt spid="38">
                                            <p:txEl>
                                              <p:pRg st="11" end="11"/>
                                            </p:txEl>
                                          </p:spTgt>
                                        </p:tgtEl>
                                        <p:attrNameLst>
                                          <p:attrName>style.visibility</p:attrName>
                                        </p:attrNameLst>
                                      </p:cBhvr>
                                      <p:to>
                                        <p:strVal val="visible"/>
                                      </p:to>
                                    </p:set>
                                    <p:anim calcmode="lin" valueType="num">
                                      <p:cBhvr>
                                        <p:cTn id="123" dur="5000" fill="hold"/>
                                        <p:tgtEl>
                                          <p:spTgt spid="38">
                                            <p:txEl>
                                              <p:pRg st="11" end="11"/>
                                            </p:txEl>
                                          </p:spTgt>
                                        </p:tgtEl>
                                        <p:attrNameLst>
                                          <p:attrName>ppt_x</p:attrName>
                                        </p:attrNameLst>
                                      </p:cBhvr>
                                      <p:tavLst>
                                        <p:tav tm="0">
                                          <p:val>
                                            <p:strVal val="#ppt_x"/>
                                          </p:val>
                                        </p:tav>
                                        <p:tav tm="100000">
                                          <p:val>
                                            <p:strVal val="#ppt_x"/>
                                          </p:val>
                                        </p:tav>
                                      </p:tavLst>
                                    </p:anim>
                                    <p:anim calcmode="lin" valueType="num">
                                      <p:cBhvr>
                                        <p:cTn id="124" dur="5000" fill="hold"/>
                                        <p:tgtEl>
                                          <p:spTgt spid="38">
                                            <p:txEl>
                                              <p:pRg st="11" end="11"/>
                                            </p:txEl>
                                          </p:spTgt>
                                        </p:tgtEl>
                                        <p:attrNameLst>
                                          <p:attrName>ppt_y</p:attrName>
                                        </p:attrNameLst>
                                      </p:cBhvr>
                                      <p:tavLst>
                                        <p:tav tm="0">
                                          <p:val>
                                            <p:strVal val="#ppt_y+1"/>
                                          </p:val>
                                        </p:tav>
                                        <p:tav tm="100000">
                                          <p:val>
                                            <p:strVal val="#ppt_y-1"/>
                                          </p:val>
                                        </p:tav>
                                      </p:tavLst>
                                    </p:anim>
                                  </p:childTnLst>
                                </p:cTn>
                              </p:par>
                              <p:par>
                                <p:cTn id="125" presetID="28" presetClass="entr" presetSubtype="0" repeatCount="indefinite" fill="hold" nodeType="withEffect">
                                  <p:stCondLst>
                                    <p:cond delay="0"/>
                                  </p:stCondLst>
                                  <p:endCondLst>
                                    <p:cond evt="onNext" delay="0">
                                      <p:tgtEl>
                                        <p:sldTgt/>
                                      </p:tgtEl>
                                    </p:cond>
                                  </p:endCondLst>
                                  <p:childTnLst>
                                    <p:set>
                                      <p:cBhvr>
                                        <p:cTn id="126" dur="1" fill="hold">
                                          <p:stCondLst>
                                            <p:cond delay="0"/>
                                          </p:stCondLst>
                                        </p:cTn>
                                        <p:tgtEl>
                                          <p:spTgt spid="38">
                                            <p:txEl>
                                              <p:pRg st="12" end="12"/>
                                            </p:txEl>
                                          </p:spTgt>
                                        </p:tgtEl>
                                        <p:attrNameLst>
                                          <p:attrName>style.visibility</p:attrName>
                                        </p:attrNameLst>
                                      </p:cBhvr>
                                      <p:to>
                                        <p:strVal val="visible"/>
                                      </p:to>
                                    </p:set>
                                    <p:anim calcmode="lin" valueType="num">
                                      <p:cBhvr>
                                        <p:cTn id="127" dur="5000" fill="hold"/>
                                        <p:tgtEl>
                                          <p:spTgt spid="38">
                                            <p:txEl>
                                              <p:pRg st="12" end="12"/>
                                            </p:txEl>
                                          </p:spTgt>
                                        </p:tgtEl>
                                        <p:attrNameLst>
                                          <p:attrName>ppt_x</p:attrName>
                                        </p:attrNameLst>
                                      </p:cBhvr>
                                      <p:tavLst>
                                        <p:tav tm="0">
                                          <p:val>
                                            <p:strVal val="#ppt_x"/>
                                          </p:val>
                                        </p:tav>
                                        <p:tav tm="100000">
                                          <p:val>
                                            <p:strVal val="#ppt_x"/>
                                          </p:val>
                                        </p:tav>
                                      </p:tavLst>
                                    </p:anim>
                                    <p:anim calcmode="lin" valueType="num">
                                      <p:cBhvr>
                                        <p:cTn id="128" dur="5000" fill="hold"/>
                                        <p:tgtEl>
                                          <p:spTgt spid="38">
                                            <p:txEl>
                                              <p:pRg st="12" end="12"/>
                                            </p:txEl>
                                          </p:spTgt>
                                        </p:tgtEl>
                                        <p:attrNameLst>
                                          <p:attrName>ppt_y</p:attrName>
                                        </p:attrNameLst>
                                      </p:cBhvr>
                                      <p:tavLst>
                                        <p:tav tm="0">
                                          <p:val>
                                            <p:strVal val="#ppt_y+1"/>
                                          </p:val>
                                        </p:tav>
                                        <p:tav tm="100000">
                                          <p:val>
                                            <p:strVal val="#ppt_y-1"/>
                                          </p:val>
                                        </p:tav>
                                      </p:tavLst>
                                    </p:anim>
                                  </p:childTnLst>
                                </p:cTn>
                              </p:par>
                              <p:par>
                                <p:cTn id="129" presetID="28" presetClass="entr" presetSubtype="0" repeatCount="indefinite" fill="hold" nodeType="withEffect">
                                  <p:stCondLst>
                                    <p:cond delay="0"/>
                                  </p:stCondLst>
                                  <p:endCondLst>
                                    <p:cond evt="onNext" delay="0">
                                      <p:tgtEl>
                                        <p:sldTgt/>
                                      </p:tgtEl>
                                    </p:cond>
                                  </p:endCondLst>
                                  <p:childTnLst>
                                    <p:set>
                                      <p:cBhvr>
                                        <p:cTn id="130" dur="1" fill="hold">
                                          <p:stCondLst>
                                            <p:cond delay="0"/>
                                          </p:stCondLst>
                                        </p:cTn>
                                        <p:tgtEl>
                                          <p:spTgt spid="38">
                                            <p:txEl>
                                              <p:pRg st="13" end="13"/>
                                            </p:txEl>
                                          </p:spTgt>
                                        </p:tgtEl>
                                        <p:attrNameLst>
                                          <p:attrName>style.visibility</p:attrName>
                                        </p:attrNameLst>
                                      </p:cBhvr>
                                      <p:to>
                                        <p:strVal val="visible"/>
                                      </p:to>
                                    </p:set>
                                    <p:anim calcmode="lin" valueType="num">
                                      <p:cBhvr>
                                        <p:cTn id="131" dur="5000" fill="hold"/>
                                        <p:tgtEl>
                                          <p:spTgt spid="38">
                                            <p:txEl>
                                              <p:pRg st="13" end="13"/>
                                            </p:txEl>
                                          </p:spTgt>
                                        </p:tgtEl>
                                        <p:attrNameLst>
                                          <p:attrName>ppt_x</p:attrName>
                                        </p:attrNameLst>
                                      </p:cBhvr>
                                      <p:tavLst>
                                        <p:tav tm="0">
                                          <p:val>
                                            <p:strVal val="#ppt_x"/>
                                          </p:val>
                                        </p:tav>
                                        <p:tav tm="100000">
                                          <p:val>
                                            <p:strVal val="#ppt_x"/>
                                          </p:val>
                                        </p:tav>
                                      </p:tavLst>
                                    </p:anim>
                                    <p:anim calcmode="lin" valueType="num">
                                      <p:cBhvr>
                                        <p:cTn id="132" dur="5000" fill="hold"/>
                                        <p:tgtEl>
                                          <p:spTgt spid="38">
                                            <p:txEl>
                                              <p:pRg st="13" end="13"/>
                                            </p:txEl>
                                          </p:spTgt>
                                        </p:tgtEl>
                                        <p:attrNameLst>
                                          <p:attrName>ppt_y</p:attrName>
                                        </p:attrNameLst>
                                      </p:cBhvr>
                                      <p:tavLst>
                                        <p:tav tm="0">
                                          <p:val>
                                            <p:strVal val="#ppt_y+1"/>
                                          </p:val>
                                        </p:tav>
                                        <p:tav tm="100000">
                                          <p:val>
                                            <p:strVal val="#ppt_y-1"/>
                                          </p:val>
                                        </p:tav>
                                      </p:tavLst>
                                    </p:anim>
                                  </p:childTnLst>
                                </p:cTn>
                              </p:par>
                              <p:par>
                                <p:cTn id="133" presetID="28" presetClass="entr" presetSubtype="0" repeatCount="indefinite" fill="hold" nodeType="withEffect">
                                  <p:stCondLst>
                                    <p:cond delay="0"/>
                                  </p:stCondLst>
                                  <p:endCondLst>
                                    <p:cond evt="onNext" delay="0">
                                      <p:tgtEl>
                                        <p:sldTgt/>
                                      </p:tgtEl>
                                    </p:cond>
                                  </p:endCondLst>
                                  <p:childTnLst>
                                    <p:set>
                                      <p:cBhvr>
                                        <p:cTn id="134" dur="1" fill="hold">
                                          <p:stCondLst>
                                            <p:cond delay="0"/>
                                          </p:stCondLst>
                                        </p:cTn>
                                        <p:tgtEl>
                                          <p:spTgt spid="38">
                                            <p:txEl>
                                              <p:pRg st="14" end="14"/>
                                            </p:txEl>
                                          </p:spTgt>
                                        </p:tgtEl>
                                        <p:attrNameLst>
                                          <p:attrName>style.visibility</p:attrName>
                                        </p:attrNameLst>
                                      </p:cBhvr>
                                      <p:to>
                                        <p:strVal val="visible"/>
                                      </p:to>
                                    </p:set>
                                    <p:anim calcmode="lin" valueType="num">
                                      <p:cBhvr>
                                        <p:cTn id="135" dur="5000" fill="hold"/>
                                        <p:tgtEl>
                                          <p:spTgt spid="38">
                                            <p:txEl>
                                              <p:pRg st="14" end="14"/>
                                            </p:txEl>
                                          </p:spTgt>
                                        </p:tgtEl>
                                        <p:attrNameLst>
                                          <p:attrName>ppt_x</p:attrName>
                                        </p:attrNameLst>
                                      </p:cBhvr>
                                      <p:tavLst>
                                        <p:tav tm="0">
                                          <p:val>
                                            <p:strVal val="#ppt_x"/>
                                          </p:val>
                                        </p:tav>
                                        <p:tav tm="100000">
                                          <p:val>
                                            <p:strVal val="#ppt_x"/>
                                          </p:val>
                                        </p:tav>
                                      </p:tavLst>
                                    </p:anim>
                                    <p:anim calcmode="lin" valueType="num">
                                      <p:cBhvr>
                                        <p:cTn id="136" dur="5000" fill="hold"/>
                                        <p:tgtEl>
                                          <p:spTgt spid="38">
                                            <p:txEl>
                                              <p:pRg st="14" end="14"/>
                                            </p:txEl>
                                          </p:spTgt>
                                        </p:tgtEl>
                                        <p:attrNameLst>
                                          <p:attrName>ppt_y</p:attrName>
                                        </p:attrNameLst>
                                      </p:cBhvr>
                                      <p:tavLst>
                                        <p:tav tm="0">
                                          <p:val>
                                            <p:strVal val="#ppt_y+1"/>
                                          </p:val>
                                        </p:tav>
                                        <p:tav tm="100000">
                                          <p:val>
                                            <p:strVal val="#ppt_y-1"/>
                                          </p:val>
                                        </p:tav>
                                      </p:tavLst>
                                    </p:anim>
                                  </p:childTnLst>
                                </p:cTn>
                              </p:par>
                              <p:par>
                                <p:cTn id="137" presetID="28" presetClass="entr" presetSubtype="0" repeatCount="indefinite" fill="hold" nodeType="withEffect">
                                  <p:stCondLst>
                                    <p:cond delay="0"/>
                                  </p:stCondLst>
                                  <p:endCondLst>
                                    <p:cond evt="onNext" delay="0">
                                      <p:tgtEl>
                                        <p:sldTgt/>
                                      </p:tgtEl>
                                    </p:cond>
                                  </p:endCondLst>
                                  <p:childTnLst>
                                    <p:set>
                                      <p:cBhvr>
                                        <p:cTn id="138" dur="1" fill="hold">
                                          <p:stCondLst>
                                            <p:cond delay="0"/>
                                          </p:stCondLst>
                                        </p:cTn>
                                        <p:tgtEl>
                                          <p:spTgt spid="38">
                                            <p:txEl>
                                              <p:pRg st="15" end="15"/>
                                            </p:txEl>
                                          </p:spTgt>
                                        </p:tgtEl>
                                        <p:attrNameLst>
                                          <p:attrName>style.visibility</p:attrName>
                                        </p:attrNameLst>
                                      </p:cBhvr>
                                      <p:to>
                                        <p:strVal val="visible"/>
                                      </p:to>
                                    </p:set>
                                    <p:anim calcmode="lin" valueType="num">
                                      <p:cBhvr>
                                        <p:cTn id="139" dur="5000" fill="hold"/>
                                        <p:tgtEl>
                                          <p:spTgt spid="38">
                                            <p:txEl>
                                              <p:pRg st="15" end="15"/>
                                            </p:txEl>
                                          </p:spTgt>
                                        </p:tgtEl>
                                        <p:attrNameLst>
                                          <p:attrName>ppt_x</p:attrName>
                                        </p:attrNameLst>
                                      </p:cBhvr>
                                      <p:tavLst>
                                        <p:tav tm="0">
                                          <p:val>
                                            <p:strVal val="#ppt_x"/>
                                          </p:val>
                                        </p:tav>
                                        <p:tav tm="100000">
                                          <p:val>
                                            <p:strVal val="#ppt_x"/>
                                          </p:val>
                                        </p:tav>
                                      </p:tavLst>
                                    </p:anim>
                                    <p:anim calcmode="lin" valueType="num">
                                      <p:cBhvr>
                                        <p:cTn id="140" dur="5000" fill="hold"/>
                                        <p:tgtEl>
                                          <p:spTgt spid="38">
                                            <p:txEl>
                                              <p:pRg st="15" end="15"/>
                                            </p:txEl>
                                          </p:spTgt>
                                        </p:tgtEl>
                                        <p:attrNameLst>
                                          <p:attrName>ppt_y</p:attrName>
                                        </p:attrNameLst>
                                      </p:cBhvr>
                                      <p:tavLst>
                                        <p:tav tm="0">
                                          <p:val>
                                            <p:strVal val="#ppt_y+1"/>
                                          </p:val>
                                        </p:tav>
                                        <p:tav tm="100000">
                                          <p:val>
                                            <p:strVal val="#ppt_y-1"/>
                                          </p:val>
                                        </p:tav>
                                      </p:tavLst>
                                    </p:anim>
                                  </p:childTnLst>
                                </p:cTn>
                              </p:par>
                              <p:par>
                                <p:cTn id="141" presetID="28" presetClass="entr" presetSubtype="0" repeatCount="indefinite" fill="hold" nodeType="withEffect">
                                  <p:stCondLst>
                                    <p:cond delay="0"/>
                                  </p:stCondLst>
                                  <p:endCondLst>
                                    <p:cond evt="onNext" delay="0">
                                      <p:tgtEl>
                                        <p:sldTgt/>
                                      </p:tgtEl>
                                    </p:cond>
                                  </p:endCondLst>
                                  <p:childTnLst>
                                    <p:set>
                                      <p:cBhvr>
                                        <p:cTn id="142" dur="1" fill="hold">
                                          <p:stCondLst>
                                            <p:cond delay="0"/>
                                          </p:stCondLst>
                                        </p:cTn>
                                        <p:tgtEl>
                                          <p:spTgt spid="38">
                                            <p:txEl>
                                              <p:pRg st="16" end="16"/>
                                            </p:txEl>
                                          </p:spTgt>
                                        </p:tgtEl>
                                        <p:attrNameLst>
                                          <p:attrName>style.visibility</p:attrName>
                                        </p:attrNameLst>
                                      </p:cBhvr>
                                      <p:to>
                                        <p:strVal val="visible"/>
                                      </p:to>
                                    </p:set>
                                    <p:anim calcmode="lin" valueType="num">
                                      <p:cBhvr>
                                        <p:cTn id="143" dur="5000" fill="hold"/>
                                        <p:tgtEl>
                                          <p:spTgt spid="38">
                                            <p:txEl>
                                              <p:pRg st="16" end="16"/>
                                            </p:txEl>
                                          </p:spTgt>
                                        </p:tgtEl>
                                        <p:attrNameLst>
                                          <p:attrName>ppt_x</p:attrName>
                                        </p:attrNameLst>
                                      </p:cBhvr>
                                      <p:tavLst>
                                        <p:tav tm="0">
                                          <p:val>
                                            <p:strVal val="#ppt_x"/>
                                          </p:val>
                                        </p:tav>
                                        <p:tav tm="100000">
                                          <p:val>
                                            <p:strVal val="#ppt_x"/>
                                          </p:val>
                                        </p:tav>
                                      </p:tavLst>
                                    </p:anim>
                                    <p:anim calcmode="lin" valueType="num">
                                      <p:cBhvr>
                                        <p:cTn id="144" dur="5000" fill="hold"/>
                                        <p:tgtEl>
                                          <p:spTgt spid="38">
                                            <p:txEl>
                                              <p:pRg st="16" end="16"/>
                                            </p:txEl>
                                          </p:spTgt>
                                        </p:tgtEl>
                                        <p:attrNameLst>
                                          <p:attrName>ppt_y</p:attrName>
                                        </p:attrNameLst>
                                      </p:cBhvr>
                                      <p:tavLst>
                                        <p:tav tm="0">
                                          <p:val>
                                            <p:strVal val="#ppt_y+1"/>
                                          </p:val>
                                        </p:tav>
                                        <p:tav tm="100000">
                                          <p:val>
                                            <p:strVal val="#ppt_y-1"/>
                                          </p:val>
                                        </p:tav>
                                      </p:tavLst>
                                    </p:anim>
                                  </p:childTnLst>
                                </p:cTn>
                              </p:par>
                              <p:par>
                                <p:cTn id="145" presetID="28" presetClass="entr" presetSubtype="0" repeatCount="indefinite" fill="hold" nodeType="withEffect">
                                  <p:stCondLst>
                                    <p:cond delay="0"/>
                                  </p:stCondLst>
                                  <p:endCondLst>
                                    <p:cond evt="onNext" delay="0">
                                      <p:tgtEl>
                                        <p:sldTgt/>
                                      </p:tgtEl>
                                    </p:cond>
                                  </p:endCondLst>
                                  <p:childTnLst>
                                    <p:set>
                                      <p:cBhvr>
                                        <p:cTn id="146" dur="1" fill="hold">
                                          <p:stCondLst>
                                            <p:cond delay="0"/>
                                          </p:stCondLst>
                                        </p:cTn>
                                        <p:tgtEl>
                                          <p:spTgt spid="38">
                                            <p:txEl>
                                              <p:pRg st="17" end="17"/>
                                            </p:txEl>
                                          </p:spTgt>
                                        </p:tgtEl>
                                        <p:attrNameLst>
                                          <p:attrName>style.visibility</p:attrName>
                                        </p:attrNameLst>
                                      </p:cBhvr>
                                      <p:to>
                                        <p:strVal val="visible"/>
                                      </p:to>
                                    </p:set>
                                    <p:anim calcmode="lin" valueType="num">
                                      <p:cBhvr>
                                        <p:cTn id="147" dur="5000" fill="hold"/>
                                        <p:tgtEl>
                                          <p:spTgt spid="38">
                                            <p:txEl>
                                              <p:pRg st="17" end="17"/>
                                            </p:txEl>
                                          </p:spTgt>
                                        </p:tgtEl>
                                        <p:attrNameLst>
                                          <p:attrName>ppt_x</p:attrName>
                                        </p:attrNameLst>
                                      </p:cBhvr>
                                      <p:tavLst>
                                        <p:tav tm="0">
                                          <p:val>
                                            <p:strVal val="#ppt_x"/>
                                          </p:val>
                                        </p:tav>
                                        <p:tav tm="100000">
                                          <p:val>
                                            <p:strVal val="#ppt_x"/>
                                          </p:val>
                                        </p:tav>
                                      </p:tavLst>
                                    </p:anim>
                                    <p:anim calcmode="lin" valueType="num">
                                      <p:cBhvr>
                                        <p:cTn id="148" dur="5000" fill="hold"/>
                                        <p:tgtEl>
                                          <p:spTgt spid="38">
                                            <p:txEl>
                                              <p:pRg st="17" end="17"/>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B8A1A6-BDFA-43B3-975A-11049EBA906D}"/>
              </a:ext>
            </a:extLst>
          </p:cNvPr>
          <p:cNvSpPr txBox="1"/>
          <p:nvPr/>
        </p:nvSpPr>
        <p:spPr>
          <a:xfrm>
            <a:off x="2538766" y="4597059"/>
            <a:ext cx="3964740" cy="369332"/>
          </a:xfrm>
          <a:prstGeom prst="rect">
            <a:avLst/>
          </a:prstGeom>
          <a:noFill/>
        </p:spPr>
        <p:txBody>
          <a:bodyPr wrap="none" rtlCol="0">
            <a:spAutoFit/>
          </a:bodyPr>
          <a:lstStyle/>
          <a:p>
            <a:r>
              <a:rPr lang="en-GB" dirty="0">
                <a:solidFill>
                  <a:schemeClr val="bg2"/>
                </a:solidFill>
              </a:rPr>
              <a:t>marketplace.visualstudio.com/</a:t>
            </a:r>
            <a:r>
              <a:rPr lang="en-GB" dirty="0" err="1">
                <a:solidFill>
                  <a:schemeClr val="bg2"/>
                </a:solidFill>
              </a:rPr>
              <a:t>vscode</a:t>
            </a:r>
            <a:endParaRPr lang="en-GB" dirty="0">
              <a:solidFill>
                <a:schemeClr val="bg2"/>
              </a:solidFill>
            </a:endParaRPr>
          </a:p>
        </p:txBody>
      </p:sp>
      <p:pic>
        <p:nvPicPr>
          <p:cNvPr id="6" name="Picture 5">
            <a:extLst>
              <a:ext uri="{FF2B5EF4-FFF2-40B4-BE49-F238E27FC236}">
                <a16:creationId xmlns:a16="http://schemas.microsoft.com/office/drawing/2014/main" id="{E03C309A-DFBD-4D78-AA80-0DB4AE383B75}"/>
              </a:ext>
            </a:extLst>
          </p:cNvPr>
          <p:cNvPicPr>
            <a:picLocks noChangeAspect="1"/>
          </p:cNvPicPr>
          <p:nvPr/>
        </p:nvPicPr>
        <p:blipFill>
          <a:blip r:embed="rId2"/>
          <a:stretch>
            <a:fillRect/>
          </a:stretch>
        </p:blipFill>
        <p:spPr>
          <a:xfrm>
            <a:off x="1551531" y="177109"/>
            <a:ext cx="6171884" cy="4285326"/>
          </a:xfrm>
          <a:prstGeom prst="rect">
            <a:avLst/>
          </a:prstGeom>
        </p:spPr>
      </p:pic>
    </p:spTree>
    <p:extLst>
      <p:ext uri="{BB962C8B-B14F-4D97-AF65-F5344CB8AC3E}">
        <p14:creationId xmlns:p14="http://schemas.microsoft.com/office/powerpoint/2010/main" val="238839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Multiple Source Control</a:t>
            </a:r>
          </a:p>
        </p:txBody>
      </p:sp>
      <p:pic>
        <p:nvPicPr>
          <p:cNvPr id="5" name="Picture 4">
            <a:extLst>
              <a:ext uri="{FF2B5EF4-FFF2-40B4-BE49-F238E27FC236}">
                <a16:creationId xmlns:a16="http://schemas.microsoft.com/office/drawing/2014/main" id="{B04896C9-0344-440A-87FF-12F4515CCF82}"/>
              </a:ext>
            </a:extLst>
          </p:cNvPr>
          <p:cNvPicPr>
            <a:picLocks noChangeAspect="1"/>
          </p:cNvPicPr>
          <p:nvPr/>
        </p:nvPicPr>
        <p:blipFill>
          <a:blip r:embed="rId2"/>
          <a:stretch>
            <a:fillRect/>
          </a:stretch>
        </p:blipFill>
        <p:spPr>
          <a:xfrm>
            <a:off x="809662" y="1189274"/>
            <a:ext cx="7504797" cy="2982675"/>
          </a:xfrm>
          <a:prstGeom prst="rect">
            <a:avLst/>
          </a:prstGeom>
        </p:spPr>
      </p:pic>
    </p:spTree>
    <p:extLst>
      <p:ext uri="{BB962C8B-B14F-4D97-AF65-F5344CB8AC3E}">
        <p14:creationId xmlns:p14="http://schemas.microsoft.com/office/powerpoint/2010/main" val="40695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Configurable</a:t>
            </a:r>
          </a:p>
        </p:txBody>
      </p:sp>
      <p:pic>
        <p:nvPicPr>
          <p:cNvPr id="4" name="Picture 3">
            <a:extLst>
              <a:ext uri="{FF2B5EF4-FFF2-40B4-BE49-F238E27FC236}">
                <a16:creationId xmlns:a16="http://schemas.microsoft.com/office/drawing/2014/main" id="{2579E5CC-9A8D-421B-8452-54D22A9B98D6}"/>
              </a:ext>
            </a:extLst>
          </p:cNvPr>
          <p:cNvPicPr>
            <a:picLocks noChangeAspect="1"/>
          </p:cNvPicPr>
          <p:nvPr/>
        </p:nvPicPr>
        <p:blipFill>
          <a:blip r:embed="rId2"/>
          <a:stretch>
            <a:fillRect/>
          </a:stretch>
        </p:blipFill>
        <p:spPr>
          <a:xfrm>
            <a:off x="2000808" y="958688"/>
            <a:ext cx="5142383" cy="3426080"/>
          </a:xfrm>
          <a:prstGeom prst="rect">
            <a:avLst/>
          </a:prstGeom>
        </p:spPr>
      </p:pic>
    </p:spTree>
    <p:extLst>
      <p:ext uri="{BB962C8B-B14F-4D97-AF65-F5344CB8AC3E}">
        <p14:creationId xmlns:p14="http://schemas.microsoft.com/office/powerpoint/2010/main" val="411760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Keyboard Shortcuts</a:t>
            </a:r>
          </a:p>
        </p:txBody>
      </p:sp>
      <p:pic>
        <p:nvPicPr>
          <p:cNvPr id="2" name="Picture 1">
            <a:extLst>
              <a:ext uri="{FF2B5EF4-FFF2-40B4-BE49-F238E27FC236}">
                <a16:creationId xmlns:a16="http://schemas.microsoft.com/office/drawing/2014/main" id="{0067BFC3-4E22-4424-8139-DC75646B8C6B}"/>
              </a:ext>
            </a:extLst>
          </p:cNvPr>
          <p:cNvPicPr>
            <a:picLocks noChangeAspect="1"/>
          </p:cNvPicPr>
          <p:nvPr/>
        </p:nvPicPr>
        <p:blipFill>
          <a:blip r:embed="rId2"/>
          <a:stretch>
            <a:fillRect/>
          </a:stretch>
        </p:blipFill>
        <p:spPr>
          <a:xfrm>
            <a:off x="2161761" y="864183"/>
            <a:ext cx="4800600" cy="3637955"/>
          </a:xfrm>
          <a:prstGeom prst="rect">
            <a:avLst/>
          </a:prstGeom>
        </p:spPr>
      </p:pic>
      <p:sp>
        <p:nvSpPr>
          <p:cNvPr id="5" name="TextBox 4">
            <a:extLst>
              <a:ext uri="{FF2B5EF4-FFF2-40B4-BE49-F238E27FC236}">
                <a16:creationId xmlns:a16="http://schemas.microsoft.com/office/drawing/2014/main" id="{EB63A2D1-DD01-4B86-8F2E-60740D85D0C4}"/>
              </a:ext>
            </a:extLst>
          </p:cNvPr>
          <p:cNvSpPr txBox="1"/>
          <p:nvPr/>
        </p:nvSpPr>
        <p:spPr>
          <a:xfrm>
            <a:off x="1777356" y="4646044"/>
            <a:ext cx="5569410" cy="369332"/>
          </a:xfrm>
          <a:prstGeom prst="rect">
            <a:avLst/>
          </a:prstGeom>
          <a:noFill/>
        </p:spPr>
        <p:txBody>
          <a:bodyPr wrap="none" rtlCol="0">
            <a:spAutoFit/>
          </a:bodyPr>
          <a:lstStyle/>
          <a:p>
            <a:r>
              <a:rPr lang="en-GB" dirty="0">
                <a:solidFill>
                  <a:schemeClr val="bg2"/>
                </a:solidFill>
              </a:rPr>
              <a:t>code.visualstudio.com/docs/</a:t>
            </a:r>
            <a:r>
              <a:rPr lang="en-GB" dirty="0" err="1">
                <a:solidFill>
                  <a:schemeClr val="bg2"/>
                </a:solidFill>
              </a:rPr>
              <a:t>getstarted</a:t>
            </a:r>
            <a:r>
              <a:rPr lang="en-GB" dirty="0">
                <a:solidFill>
                  <a:schemeClr val="bg2"/>
                </a:solidFill>
              </a:rPr>
              <a:t>/</a:t>
            </a:r>
            <a:r>
              <a:rPr lang="en-GB" dirty="0" err="1">
                <a:solidFill>
                  <a:schemeClr val="bg2"/>
                </a:solidFill>
              </a:rPr>
              <a:t>keybindings</a:t>
            </a:r>
            <a:endParaRPr lang="en-GB" dirty="0">
              <a:solidFill>
                <a:schemeClr val="bg2"/>
              </a:solidFill>
            </a:endParaRPr>
          </a:p>
        </p:txBody>
      </p:sp>
    </p:spTree>
    <p:extLst>
      <p:ext uri="{BB962C8B-B14F-4D97-AF65-F5344CB8AC3E}">
        <p14:creationId xmlns:p14="http://schemas.microsoft.com/office/powerpoint/2010/main" val="410844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Get-Help</a:t>
            </a:r>
          </a:p>
        </p:txBody>
      </p:sp>
      <p:sp>
        <p:nvSpPr>
          <p:cNvPr id="5" name="TextBox 4">
            <a:extLst>
              <a:ext uri="{FF2B5EF4-FFF2-40B4-BE49-F238E27FC236}">
                <a16:creationId xmlns:a16="http://schemas.microsoft.com/office/drawing/2014/main" id="{EB63A2D1-DD01-4B86-8F2E-60740D85D0C4}"/>
              </a:ext>
            </a:extLst>
          </p:cNvPr>
          <p:cNvSpPr txBox="1"/>
          <p:nvPr/>
        </p:nvSpPr>
        <p:spPr>
          <a:xfrm>
            <a:off x="3022216" y="4580730"/>
            <a:ext cx="3079689" cy="369332"/>
          </a:xfrm>
          <a:prstGeom prst="rect">
            <a:avLst/>
          </a:prstGeom>
          <a:noFill/>
        </p:spPr>
        <p:txBody>
          <a:bodyPr wrap="none" rtlCol="0">
            <a:spAutoFit/>
          </a:bodyPr>
          <a:lstStyle/>
          <a:p>
            <a:r>
              <a:rPr lang="en-GB" dirty="0">
                <a:solidFill>
                  <a:schemeClr val="bg2"/>
                </a:solidFill>
              </a:rPr>
              <a:t>code.visualstudio.com/docs/</a:t>
            </a:r>
          </a:p>
        </p:txBody>
      </p:sp>
      <p:pic>
        <p:nvPicPr>
          <p:cNvPr id="4" name="Picture 3">
            <a:extLst>
              <a:ext uri="{FF2B5EF4-FFF2-40B4-BE49-F238E27FC236}">
                <a16:creationId xmlns:a16="http://schemas.microsoft.com/office/drawing/2014/main" id="{F0C15B89-FEDA-4574-A897-8B5AA9F33AC2}"/>
              </a:ext>
            </a:extLst>
          </p:cNvPr>
          <p:cNvPicPr>
            <a:picLocks noChangeAspect="1"/>
          </p:cNvPicPr>
          <p:nvPr/>
        </p:nvPicPr>
        <p:blipFill>
          <a:blip r:embed="rId2"/>
          <a:stretch>
            <a:fillRect/>
          </a:stretch>
        </p:blipFill>
        <p:spPr>
          <a:xfrm>
            <a:off x="2088438" y="864183"/>
            <a:ext cx="4947243" cy="3566119"/>
          </a:xfrm>
          <a:prstGeom prst="rect">
            <a:avLst/>
          </a:prstGeom>
        </p:spPr>
      </p:pic>
    </p:spTree>
    <p:extLst>
      <p:ext uri="{BB962C8B-B14F-4D97-AF65-F5344CB8AC3E}">
        <p14:creationId xmlns:p14="http://schemas.microsoft.com/office/powerpoint/2010/main" val="370385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7" y="330915"/>
            <a:ext cx="6859785" cy="765572"/>
          </a:xfrm>
        </p:spPr>
        <p:txBody>
          <a:bodyPr/>
          <a:lstStyle/>
          <a:p>
            <a:pPr algn="ctr"/>
            <a:r>
              <a:rPr lang="en-US" sz="4050" dirty="0">
                <a:latin typeface="Segoe UI Light" panose="020B0502040204020203" pitchFamily="34" charset="0"/>
                <a:cs typeface="Segoe UI Light" panose="020B0502040204020203" pitchFamily="34" charset="0"/>
              </a:rPr>
              <a:t>Hey Beardy – Enough Talk!</a:t>
            </a:r>
            <a:endParaRPr lang="en-US" dirty="0">
              <a:latin typeface="Segoe UI Light" panose="020B0502040204020203" pitchFamily="34" charset="0"/>
              <a:cs typeface="Segoe UI Light" panose="020B0502040204020203" pitchFamily="34" charset="0"/>
            </a:endParaRPr>
          </a:p>
        </p:txBody>
      </p:sp>
      <p:sp>
        <p:nvSpPr>
          <p:cNvPr id="7" name="TextBox 6"/>
          <p:cNvSpPr txBox="1"/>
          <p:nvPr/>
        </p:nvSpPr>
        <p:spPr>
          <a:xfrm rot="21049759">
            <a:off x="1225753" y="1603103"/>
            <a:ext cx="5130570" cy="2494401"/>
          </a:xfrm>
          <a:prstGeom prst="rect">
            <a:avLst/>
          </a:prstGeom>
          <a:noFill/>
        </p:spPr>
        <p:txBody>
          <a:bodyPr wrap="square" rtlCol="0">
            <a:spAutoFit/>
          </a:bodyPr>
          <a:lstStyle/>
          <a:p>
            <a:pPr>
              <a:lnSpc>
                <a:spcPct val="90000"/>
              </a:lnSpc>
            </a:pPr>
            <a:r>
              <a:rPr lang="en-GB" sz="8625" b="1" i="1" dirty="0">
                <a:solidFill>
                  <a:schemeClr val="accent4">
                    <a:lumMod val="75000"/>
                  </a:schemeClr>
                </a:solidFill>
                <a:latin typeface="AppleStorm" panose="02000603000000000000" pitchFamily="50" charset="0"/>
              </a:rPr>
              <a:t>Time For </a:t>
            </a:r>
            <a:br>
              <a:rPr lang="en-GB" sz="8625" b="1" i="1" dirty="0">
                <a:solidFill>
                  <a:schemeClr val="accent4">
                    <a:lumMod val="75000"/>
                  </a:schemeClr>
                </a:solidFill>
                <a:latin typeface="AppleStorm" panose="02000603000000000000" pitchFamily="50" charset="0"/>
              </a:rPr>
            </a:br>
            <a:r>
              <a:rPr lang="en-GB" sz="8625" b="1" i="1" dirty="0">
                <a:solidFill>
                  <a:schemeClr val="accent4">
                    <a:lumMod val="75000"/>
                  </a:schemeClr>
                </a:solidFill>
                <a:latin typeface="AppleStorm" panose="02000603000000000000" pitchFamily="50" charset="0"/>
              </a:rPr>
              <a:t>A DEMO</a:t>
            </a:r>
          </a:p>
        </p:txBody>
      </p:sp>
      <p:pic>
        <p:nvPicPr>
          <p:cNvPr id="9" name="Picture 8" descr="A person wearing a ha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151" y="1437624"/>
            <a:ext cx="1735805" cy="3078342"/>
          </a:xfrm>
          <a:prstGeom prst="rect">
            <a:avLst/>
          </a:prstGeom>
        </p:spPr>
      </p:pic>
    </p:spTree>
    <p:extLst>
      <p:ext uri="{BB962C8B-B14F-4D97-AF65-F5344CB8AC3E}">
        <p14:creationId xmlns:p14="http://schemas.microsoft.com/office/powerpoint/2010/main" val="345089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
        <p:nvSpPr>
          <p:cNvPr id="21" name="TextBox 20">
            <a:extLst>
              <a:ext uri="{FF2B5EF4-FFF2-40B4-BE49-F238E27FC236}">
                <a16:creationId xmlns:a16="http://schemas.microsoft.com/office/drawing/2014/main" id="{9018FBA2-5D25-4D18-8803-2CD12FBFE72C}"/>
              </a:ext>
            </a:extLst>
          </p:cNvPr>
          <p:cNvSpPr txBox="1"/>
          <p:nvPr/>
        </p:nvSpPr>
        <p:spPr>
          <a:xfrm>
            <a:off x="1596629" y="1798832"/>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2" name="TextBox 21">
            <a:extLst>
              <a:ext uri="{FF2B5EF4-FFF2-40B4-BE49-F238E27FC236}">
                <a16:creationId xmlns:a16="http://schemas.microsoft.com/office/drawing/2014/main" id="{A01CB4EF-4CDA-44E4-9BC9-387D17D0905A}"/>
              </a:ext>
            </a:extLst>
          </p:cNvPr>
          <p:cNvSpPr txBox="1"/>
          <p:nvPr/>
        </p:nvSpPr>
        <p:spPr>
          <a:xfrm>
            <a:off x="2068633" y="2012001"/>
            <a:ext cx="1134126" cy="2181816"/>
          </a:xfrm>
          <a:prstGeom prst="rect">
            <a:avLst/>
          </a:prstGeom>
          <a:noFill/>
        </p:spPr>
        <p:txBody>
          <a:bodyPr wrap="square" rtlCol="0">
            <a:spAutoFit/>
          </a:bodyPr>
          <a:lstStyle/>
          <a:p>
            <a:pPr>
              <a:lnSpc>
                <a:spcPct val="90000"/>
              </a:lnSpc>
            </a:pPr>
            <a:r>
              <a:rPr lang="en-GB" sz="14925" b="1" i="1" dirty="0">
                <a:solidFill>
                  <a:srgbClr val="7030A0"/>
                </a:solidFill>
                <a:latin typeface="AppleStorm" panose="02000603000000000000" pitchFamily="50" charset="0"/>
              </a:rPr>
              <a:t>?</a:t>
            </a:r>
          </a:p>
        </p:txBody>
      </p:sp>
      <p:sp>
        <p:nvSpPr>
          <p:cNvPr id="23" name="TextBox 22">
            <a:extLst>
              <a:ext uri="{FF2B5EF4-FFF2-40B4-BE49-F238E27FC236}">
                <a16:creationId xmlns:a16="http://schemas.microsoft.com/office/drawing/2014/main" id="{4EFBD7AE-0AED-417B-8AEA-FA98D6C3B6B5}"/>
              </a:ext>
            </a:extLst>
          </p:cNvPr>
          <p:cNvSpPr txBox="1"/>
          <p:nvPr/>
        </p:nvSpPr>
        <p:spPr>
          <a:xfrm>
            <a:off x="2573220" y="171039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4" name="TextBox 23">
            <a:extLst>
              <a:ext uri="{FF2B5EF4-FFF2-40B4-BE49-F238E27FC236}">
                <a16:creationId xmlns:a16="http://schemas.microsoft.com/office/drawing/2014/main" id="{0AE61847-3CBA-4A32-9DB0-FB86AEEDD026}"/>
              </a:ext>
            </a:extLst>
          </p:cNvPr>
          <p:cNvSpPr txBox="1"/>
          <p:nvPr/>
        </p:nvSpPr>
        <p:spPr>
          <a:xfrm>
            <a:off x="3165383" y="2012001"/>
            <a:ext cx="1134126" cy="2181816"/>
          </a:xfrm>
          <a:prstGeom prst="rect">
            <a:avLst/>
          </a:prstGeom>
          <a:noFill/>
        </p:spPr>
        <p:txBody>
          <a:bodyPr wrap="square" rtlCol="0">
            <a:spAutoFit/>
          </a:bodyPr>
          <a:lstStyle/>
          <a:p>
            <a:pPr>
              <a:lnSpc>
                <a:spcPct val="90000"/>
              </a:lnSpc>
            </a:pPr>
            <a:r>
              <a:rPr lang="en-GB" sz="14925" b="1" i="1" dirty="0">
                <a:solidFill>
                  <a:srgbClr val="00B0F0"/>
                </a:solidFill>
                <a:latin typeface="AppleStorm" panose="02000603000000000000" pitchFamily="50" charset="0"/>
              </a:rPr>
              <a:t>?</a:t>
            </a:r>
          </a:p>
        </p:txBody>
      </p:sp>
      <p:sp>
        <p:nvSpPr>
          <p:cNvPr id="25" name="TextBox 24">
            <a:extLst>
              <a:ext uri="{FF2B5EF4-FFF2-40B4-BE49-F238E27FC236}">
                <a16:creationId xmlns:a16="http://schemas.microsoft.com/office/drawing/2014/main" id="{CE1C5DF6-F3FE-468D-B3AC-09C73074DDD6}"/>
              </a:ext>
            </a:extLst>
          </p:cNvPr>
          <p:cNvSpPr txBox="1"/>
          <p:nvPr/>
        </p:nvSpPr>
        <p:spPr>
          <a:xfrm>
            <a:off x="3775226" y="171554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6" name="TextBox 25">
            <a:extLst>
              <a:ext uri="{FF2B5EF4-FFF2-40B4-BE49-F238E27FC236}">
                <a16:creationId xmlns:a16="http://schemas.microsoft.com/office/drawing/2014/main" id="{0FD619A3-10AA-4FCC-B5BE-C34E37A1E713}"/>
              </a:ext>
            </a:extLst>
          </p:cNvPr>
          <p:cNvSpPr txBox="1"/>
          <p:nvPr/>
        </p:nvSpPr>
        <p:spPr>
          <a:xfrm>
            <a:off x="4297607" y="2039455"/>
            <a:ext cx="1134126" cy="2181816"/>
          </a:xfrm>
          <a:prstGeom prst="rect">
            <a:avLst/>
          </a:prstGeom>
          <a:noFill/>
        </p:spPr>
        <p:txBody>
          <a:bodyPr wrap="square" rtlCol="0">
            <a:spAutoFit/>
          </a:bodyPr>
          <a:lstStyle/>
          <a:p>
            <a:pPr>
              <a:lnSpc>
                <a:spcPct val="90000"/>
              </a:lnSpc>
            </a:pPr>
            <a:r>
              <a:rPr lang="en-GB" sz="14925" b="1" i="1" dirty="0">
                <a:solidFill>
                  <a:srgbClr val="00B050"/>
                </a:solidFill>
                <a:latin typeface="AppleStorm" panose="02000603000000000000" pitchFamily="50" charset="0"/>
              </a:rPr>
              <a:t>?</a:t>
            </a:r>
          </a:p>
        </p:txBody>
      </p:sp>
      <p:sp>
        <p:nvSpPr>
          <p:cNvPr id="27" name="TextBox 26">
            <a:extLst>
              <a:ext uri="{FF2B5EF4-FFF2-40B4-BE49-F238E27FC236}">
                <a16:creationId xmlns:a16="http://schemas.microsoft.com/office/drawing/2014/main" id="{8732E0DE-7C5B-4494-B903-CC6C9FC31471}"/>
              </a:ext>
            </a:extLst>
          </p:cNvPr>
          <p:cNvSpPr txBox="1"/>
          <p:nvPr/>
        </p:nvSpPr>
        <p:spPr>
          <a:xfrm>
            <a:off x="4945775" y="1764401"/>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8" name="TextBox 27">
            <a:extLst>
              <a:ext uri="{FF2B5EF4-FFF2-40B4-BE49-F238E27FC236}">
                <a16:creationId xmlns:a16="http://schemas.microsoft.com/office/drawing/2014/main" id="{B4EEBB0E-C7C4-4BC2-91F7-F1B69B7BF177}"/>
              </a:ext>
            </a:extLst>
          </p:cNvPr>
          <p:cNvSpPr txBox="1"/>
          <p:nvPr/>
        </p:nvSpPr>
        <p:spPr>
          <a:xfrm>
            <a:off x="5549262" y="1989295"/>
            <a:ext cx="1134126" cy="2181816"/>
          </a:xfrm>
          <a:prstGeom prst="rect">
            <a:avLst/>
          </a:prstGeom>
          <a:noFill/>
        </p:spPr>
        <p:txBody>
          <a:bodyPr wrap="square" rtlCol="0">
            <a:spAutoFit/>
          </a:bodyPr>
          <a:lstStyle/>
          <a:p>
            <a:pPr>
              <a:lnSpc>
                <a:spcPct val="90000"/>
              </a:lnSpc>
            </a:pPr>
            <a:r>
              <a:rPr lang="en-GB" sz="14925" b="1" i="1" dirty="0">
                <a:solidFill>
                  <a:srgbClr val="FFFF00"/>
                </a:solidFill>
                <a:latin typeface="AppleStorm" panose="02000603000000000000" pitchFamily="50" charset="0"/>
              </a:rPr>
              <a:t>?</a:t>
            </a:r>
          </a:p>
        </p:txBody>
      </p:sp>
    </p:spTree>
    <p:extLst>
      <p:ext uri="{BB962C8B-B14F-4D97-AF65-F5344CB8AC3E}">
        <p14:creationId xmlns:p14="http://schemas.microsoft.com/office/powerpoint/2010/main" val="33193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1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1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1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1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1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10"/>
                            </p:stCondLst>
                            <p:childTnLst>
                              <p:par>
                                <p:cTn id="18" presetID="1" presetClass="entr" presetSubtype="0" fill="hold" grpId="0" nodeType="afterEffect">
                                  <p:stCondLst>
                                    <p:cond delay="1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20"/>
                            </p:stCondLst>
                            <p:childTnLst>
                              <p:par>
                                <p:cTn id="21" presetID="1" presetClass="entr" presetSubtype="0" fill="hold" grpId="0" nodeType="afterEffect">
                                  <p:stCondLst>
                                    <p:cond delay="1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412680" y="2900213"/>
            <a:ext cx="8106852" cy="436576"/>
          </a:xfrm>
        </p:spPr>
        <p:txBody>
          <a:bodyPr/>
          <a:lstStyle/>
          <a:p>
            <a:r>
              <a:rPr lang="en-CA" dirty="0"/>
              <a:t>Database DevOps to Ensure Compliance</a:t>
            </a:r>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412681" y="3611570"/>
            <a:ext cx="5285592" cy="294691"/>
          </a:xfrm>
        </p:spPr>
        <p:txBody>
          <a:bodyPr/>
          <a:lstStyle/>
          <a:p>
            <a:r>
              <a:rPr lang="en-CA" dirty="0"/>
              <a:t>Steve Jones</a:t>
            </a:r>
          </a:p>
        </p:txBody>
      </p:sp>
    </p:spTree>
    <p:extLst>
      <p:ext uri="{BB962C8B-B14F-4D97-AF65-F5344CB8AC3E}">
        <p14:creationId xmlns:p14="http://schemas.microsoft.com/office/powerpoint/2010/main" val="92604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02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518D4-E35C-4C30-AB59-090D96D1D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6" name="Picture 5">
            <a:extLst>
              <a:ext uri="{FF2B5EF4-FFF2-40B4-BE49-F238E27FC236}">
                <a16:creationId xmlns:a16="http://schemas.microsoft.com/office/drawing/2014/main" id="{4CFD727F-5A56-4C52-8C98-87326D543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7" name="Rectangle 6">
            <a:extLst>
              <a:ext uri="{FF2B5EF4-FFF2-40B4-BE49-F238E27FC236}">
                <a16:creationId xmlns:a16="http://schemas.microsoft.com/office/drawing/2014/main" id="{3ACD49EB-CE28-4B58-8A70-523504642CF7}"/>
              </a:ext>
            </a:extLst>
          </p:cNvPr>
          <p:cNvSpPr/>
          <p:nvPr/>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375099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10738-F06B-4204-B9CF-73482B1A6280}"/>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3" name="Picture 2">
            <a:extLst>
              <a:ext uri="{FF2B5EF4-FFF2-40B4-BE49-F238E27FC236}">
                <a16:creationId xmlns:a16="http://schemas.microsoft.com/office/drawing/2014/main" id="{B10FFBA5-7B4C-4744-8EC0-DA210722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270348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AD0C-EED6-4F3C-8F4C-0F1AB65B4CE5}"/>
              </a:ext>
            </a:extLst>
          </p:cNvPr>
          <p:cNvSpPr>
            <a:spLocks noGrp="1"/>
          </p:cNvSpPr>
          <p:nvPr>
            <p:ph type="title"/>
          </p:nvPr>
        </p:nvSpPr>
        <p:spPr/>
        <p:txBody>
          <a:bodyPr/>
          <a:lstStyle/>
          <a:p>
            <a:pPr algn="ctr"/>
            <a:r>
              <a:rPr lang="en-CA" sz="3000" dirty="0"/>
              <a:t>Thank you to our Presenting Sponsor</a:t>
            </a:r>
          </a:p>
        </p:txBody>
      </p:sp>
      <p:sp>
        <p:nvSpPr>
          <p:cNvPr id="3" name="Text Placeholder 2">
            <a:extLst>
              <a:ext uri="{FF2B5EF4-FFF2-40B4-BE49-F238E27FC236}">
                <a16:creationId xmlns:a16="http://schemas.microsoft.com/office/drawing/2014/main" id="{4C628756-6995-4071-806D-7E3A0C67877E}"/>
              </a:ext>
            </a:extLst>
          </p:cNvPr>
          <p:cNvSpPr txBox="1">
            <a:spLocks/>
          </p:cNvSpPr>
          <p:nvPr/>
        </p:nvSpPr>
        <p:spPr>
          <a:xfrm>
            <a:off x="1468000" y="2080477"/>
            <a:ext cx="6188122" cy="2057079"/>
          </a:xfrm>
          <a:prstGeom prst="rect">
            <a:avLst/>
          </a:prstGeom>
        </p:spPr>
        <p:txBody>
          <a:bodyPr>
            <a:normAutofit fontScale="85000" lnSpcReduction="10000"/>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800" dirty="0"/>
              <a:t>Quest helps IT Professionals simplify administration tasks so they can focus on the evolving needs of their businesses. Combined with its commitment to help companies protect today’s investment while planning for the future, Quest continues to deliver the most comprehensive solutions to monitor, manage, protect and replicate database environments.</a:t>
            </a:r>
          </a:p>
        </p:txBody>
      </p:sp>
      <p:pic>
        <p:nvPicPr>
          <p:cNvPr id="4" name="Picture Placeholder 27">
            <a:extLst>
              <a:ext uri="{FF2B5EF4-FFF2-40B4-BE49-F238E27FC236}">
                <a16:creationId xmlns:a16="http://schemas.microsoft.com/office/drawing/2014/main" id="{8ED94EED-4287-44DE-8A9A-D36D97E0EF39}"/>
              </a:ext>
            </a:extLst>
          </p:cNvPr>
          <p:cNvPicPr>
            <a:picLocks noChangeAspect="1"/>
          </p:cNvPicPr>
          <p:nvPr/>
        </p:nvPicPr>
        <p:blipFill rotWithShape="1">
          <a:blip r:embed="rId3">
            <a:extLst>
              <a:ext uri="{28A0092B-C50C-407E-A947-70E740481C1C}">
                <a14:useLocalDpi xmlns:a14="http://schemas.microsoft.com/office/drawing/2010/main" val="0"/>
              </a:ext>
            </a:extLst>
          </a:blip>
          <a:srcRect l="-719" t="-2201" r="-646"/>
          <a:stretch/>
        </p:blipFill>
        <p:spPr>
          <a:xfrm>
            <a:off x="3557670" y="1289563"/>
            <a:ext cx="2008782" cy="552046"/>
          </a:xfrm>
          <a:prstGeom prst="rect">
            <a:avLst/>
          </a:prstGeom>
        </p:spPr>
      </p:pic>
      <p:pic>
        <p:nvPicPr>
          <p:cNvPr id="6" name="Picture 5">
            <a:extLst>
              <a:ext uri="{FF2B5EF4-FFF2-40B4-BE49-F238E27FC236}">
                <a16:creationId xmlns:a16="http://schemas.microsoft.com/office/drawing/2014/main" id="{132B1D4E-3949-45FE-86E0-31CFEA43DA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392839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23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Rob Sewell</a:t>
            </a:r>
          </a:p>
        </p:txBody>
      </p:sp>
      <p:sp>
        <p:nvSpPr>
          <p:cNvPr id="45" name="Text Placeholder 44"/>
          <p:cNvSpPr>
            <a:spLocks noGrp="1"/>
          </p:cNvSpPr>
          <p:nvPr>
            <p:ph type="body" sz="quarter" idx="10"/>
          </p:nvPr>
        </p:nvSpPr>
        <p:spPr/>
        <p:txBody>
          <a:bodyPr/>
          <a:lstStyle/>
          <a:p>
            <a:r>
              <a:rPr lang="en-US" dirty="0"/>
              <a:t>Sewells Consulting</a:t>
            </a:r>
          </a:p>
        </p:txBody>
      </p:sp>
      <p:sp>
        <p:nvSpPr>
          <p:cNvPr id="150" name="Text Placeholder 149"/>
          <p:cNvSpPr>
            <a:spLocks noGrp="1"/>
          </p:cNvSpPr>
          <p:nvPr>
            <p:ph type="body" sz="quarter" idx="11"/>
          </p:nvPr>
        </p:nvSpPr>
        <p:spPr/>
        <p:txBody>
          <a:bodyPr/>
          <a:lstStyle/>
          <a:p>
            <a:r>
              <a:rPr lang="en-US" dirty="0"/>
              <a:t>Sewells Consulting Limited</a:t>
            </a:r>
          </a:p>
        </p:txBody>
      </p:sp>
      <p:pic>
        <p:nvPicPr>
          <p:cNvPr id="3" name="Picture Placeholder 2" descr="A dog sitting in front of a window&#10;&#10;Description generated with very high confidence">
            <a:extLst>
              <a:ext uri="{FF2B5EF4-FFF2-40B4-BE49-F238E27FC236}">
                <a16:creationId xmlns:a16="http://schemas.microsoft.com/office/drawing/2014/main" id="{2760BDA5-B350-4B1E-823D-871BECEF4EC3}"/>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856" b="5856"/>
          <a:stretch>
            <a:fillRect/>
          </a:stretch>
        </p:blipFill>
        <p:spPr/>
      </p:pic>
      <p:sp>
        <p:nvSpPr>
          <p:cNvPr id="152" name="Text Placeholder 151"/>
          <p:cNvSpPr>
            <a:spLocks noGrp="1"/>
          </p:cNvSpPr>
          <p:nvPr>
            <p:ph type="body" sz="quarter" idx="13"/>
          </p:nvPr>
        </p:nvSpPr>
        <p:spPr/>
        <p:txBody>
          <a:bodyPr/>
          <a:lstStyle/>
          <a:p>
            <a:pPr>
              <a:lnSpc>
                <a:spcPct val="120000"/>
              </a:lnSpc>
            </a:pPr>
            <a:r>
              <a:rPr lang="en-US" dirty="0"/>
              <a:t>PowerShell Automator, PowerShell Trainer, Database DevOps</a:t>
            </a:r>
          </a:p>
        </p:txBody>
      </p:sp>
      <p:sp>
        <p:nvSpPr>
          <p:cNvPr id="153" name="Text Placeholder 152"/>
          <p:cNvSpPr>
            <a:spLocks noGrp="1"/>
          </p:cNvSpPr>
          <p:nvPr>
            <p:ph type="body" sz="quarter" idx="14"/>
          </p:nvPr>
        </p:nvSpPr>
        <p:spPr/>
        <p:txBody>
          <a:bodyPr/>
          <a:lstStyle/>
          <a:p>
            <a:r>
              <a:rPr lang="en-US" dirty="0"/>
              <a:t>Volunteer, Speaker and Organizer</a:t>
            </a:r>
          </a:p>
        </p:txBody>
      </p:sp>
      <p:sp>
        <p:nvSpPr>
          <p:cNvPr id="154" name="Text Placeholder 153"/>
          <p:cNvSpPr>
            <a:spLocks noGrp="1"/>
          </p:cNvSpPr>
          <p:nvPr>
            <p:ph type="body" sz="quarter" idx="15"/>
          </p:nvPr>
        </p:nvSpPr>
        <p:spPr/>
        <p:txBody>
          <a:bodyPr/>
          <a:lstStyle/>
          <a:p>
            <a:r>
              <a:rPr lang="en-US" dirty="0"/>
              <a:t>PowerShell and SQL user groups, national and international events</a:t>
            </a:r>
          </a:p>
        </p:txBody>
      </p:sp>
      <p:sp>
        <p:nvSpPr>
          <p:cNvPr id="155" name="Text Placeholder 154"/>
          <p:cNvSpPr>
            <a:spLocks noGrp="1"/>
          </p:cNvSpPr>
          <p:nvPr>
            <p:ph type="body" sz="quarter" idx="16"/>
          </p:nvPr>
        </p:nvSpPr>
        <p:spPr/>
        <p:txBody>
          <a:bodyPr/>
          <a:lstStyle/>
          <a:p>
            <a:r>
              <a:rPr lang="en-US" dirty="0"/>
              <a:t>Open Source</a:t>
            </a:r>
          </a:p>
        </p:txBody>
      </p:sp>
      <p:sp>
        <p:nvSpPr>
          <p:cNvPr id="156" name="Text Placeholder 155"/>
          <p:cNvSpPr>
            <a:spLocks noGrp="1"/>
          </p:cNvSpPr>
          <p:nvPr>
            <p:ph type="body" sz="quarter" idx="17"/>
          </p:nvPr>
        </p:nvSpPr>
        <p:spPr/>
        <p:txBody>
          <a:bodyPr/>
          <a:lstStyle/>
          <a:p>
            <a:r>
              <a:rPr lang="en-US" dirty="0"/>
              <a:t>Contributor and evangelist for dbatools, dbachecks, dbareports, </a:t>
            </a:r>
            <a:r>
              <a:rPr lang="en-US" dirty="0" err="1"/>
              <a:t>OpenQueryStore</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err="1"/>
              <a:t>robsewellsqldba</a:t>
            </a:r>
            <a:endParaRPr lang="en-US" dirty="0"/>
          </a:p>
          <a:p>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@sqldbawithbeard</a:t>
            </a:r>
          </a:p>
          <a:p>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sqldbawith</a:t>
            </a:r>
            <a:r>
              <a:rPr lang="en-US" dirty="0">
                <a:solidFill>
                  <a:srgbClr val="FF0000"/>
                </a:solidFill>
              </a:rPr>
              <a:t>A</a:t>
            </a:r>
            <a:r>
              <a:rPr lang="en-US" dirty="0"/>
              <a:t>beard.com</a:t>
            </a:r>
          </a:p>
        </p:txBody>
      </p:sp>
      <p:sp>
        <p:nvSpPr>
          <p:cNvPr id="90" name="Rounded Rectangle 89"/>
          <p:cNvSpPr/>
          <p:nvPr/>
        </p:nvSpPr>
        <p:spPr>
          <a:xfrm>
            <a:off x="608171" y="4256467"/>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t>sqldbawithabeard</a:t>
            </a:r>
            <a:endParaRPr lang="en-CA" dirty="0"/>
          </a:p>
        </p:txBody>
      </p:sp>
      <p:sp>
        <p:nvSpPr>
          <p:cNvPr id="2" name="TextBox 1">
            <a:extLst>
              <a:ext uri="{FF2B5EF4-FFF2-40B4-BE49-F238E27FC236}">
                <a16:creationId xmlns:a16="http://schemas.microsoft.com/office/drawing/2014/main" id="{845AE416-4B8E-4817-88E4-597F2A8962EE}"/>
              </a:ext>
            </a:extLst>
          </p:cNvPr>
          <p:cNvSpPr txBox="1"/>
          <p:nvPr/>
        </p:nvSpPr>
        <p:spPr>
          <a:xfrm>
            <a:off x="580612" y="4252500"/>
            <a:ext cx="270004" cy="230832"/>
          </a:xfrm>
          <a:prstGeom prst="rect">
            <a:avLst/>
          </a:prstGeom>
          <a:noFill/>
        </p:spPr>
        <p:txBody>
          <a:bodyPr wrap="square" rtlCol="0">
            <a:spAutoFit/>
          </a:bodyPr>
          <a:lstStyle/>
          <a:p>
            <a:r>
              <a:rPr lang="en-GB" sz="900" dirty="0"/>
              <a:t>W</a:t>
            </a:r>
          </a:p>
        </p:txBody>
      </p:sp>
      <p:sp>
        <p:nvSpPr>
          <p:cNvPr id="32" name="TextBox 31">
            <a:extLst>
              <a:ext uri="{FF2B5EF4-FFF2-40B4-BE49-F238E27FC236}">
                <a16:creationId xmlns:a16="http://schemas.microsoft.com/office/drawing/2014/main" id="{BB110DC7-6B55-4067-BD00-08CFA246821C}"/>
              </a:ext>
            </a:extLst>
          </p:cNvPr>
          <p:cNvSpPr txBox="1"/>
          <p:nvPr/>
        </p:nvSpPr>
        <p:spPr>
          <a:xfrm>
            <a:off x="569552" y="4592992"/>
            <a:ext cx="270004" cy="230832"/>
          </a:xfrm>
          <a:prstGeom prst="rect">
            <a:avLst/>
          </a:prstGeom>
          <a:noFill/>
        </p:spPr>
        <p:txBody>
          <a:bodyPr wrap="square" rtlCol="0">
            <a:spAutoFit/>
          </a:bodyPr>
          <a:lstStyle/>
          <a:p>
            <a:r>
              <a:rPr lang="en-GB" sz="900" dirty="0"/>
              <a:t>G</a:t>
            </a:r>
          </a:p>
        </p:txBody>
      </p:sp>
    </p:spTree>
    <p:extLst>
      <p:ext uri="{BB962C8B-B14F-4D97-AF65-F5344CB8AC3E}">
        <p14:creationId xmlns:p14="http://schemas.microsoft.com/office/powerpoint/2010/main" val="151551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1169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PowerShell Code</a:t>
            </a:r>
          </a:p>
        </p:txBody>
      </p:sp>
      <p:sp>
        <p:nvSpPr>
          <p:cNvPr id="3" name="Text Placeholder 2"/>
          <p:cNvSpPr>
            <a:spLocks noGrp="1"/>
          </p:cNvSpPr>
          <p:nvPr>
            <p:ph type="body" sz="quarter" idx="11"/>
          </p:nvPr>
        </p:nvSpPr>
        <p:spPr/>
        <p:txBody>
          <a:bodyPr/>
          <a:lstStyle/>
          <a:p>
            <a:r>
              <a:rPr lang="en-US" dirty="0"/>
              <a:t>Notepad</a:t>
            </a:r>
          </a:p>
        </p:txBody>
      </p:sp>
      <p:sp>
        <p:nvSpPr>
          <p:cNvPr id="4" name="Text Placeholder 3"/>
          <p:cNvSpPr>
            <a:spLocks noGrp="1"/>
          </p:cNvSpPr>
          <p:nvPr>
            <p:ph type="body" sz="quarter" idx="12"/>
          </p:nvPr>
        </p:nvSpPr>
        <p:spPr/>
        <p:txBody>
          <a:bodyPr/>
          <a:lstStyle/>
          <a:p>
            <a:r>
              <a:rPr lang="en-US" dirty="0"/>
              <a:t>Notepad ++</a:t>
            </a:r>
          </a:p>
        </p:txBody>
      </p:sp>
      <p:sp>
        <p:nvSpPr>
          <p:cNvPr id="5" name="Text Placeholder 4"/>
          <p:cNvSpPr>
            <a:spLocks noGrp="1"/>
          </p:cNvSpPr>
          <p:nvPr>
            <p:ph type="body" sz="quarter" idx="13"/>
          </p:nvPr>
        </p:nvSpPr>
        <p:spPr/>
        <p:txBody>
          <a:bodyPr/>
          <a:lstStyle/>
          <a:p>
            <a:r>
              <a:rPr lang="en-US" dirty="0"/>
              <a:t>PowerShell ISE</a:t>
            </a:r>
          </a:p>
        </p:txBody>
      </p:sp>
      <p:sp>
        <p:nvSpPr>
          <p:cNvPr id="6" name="Text Placeholder 5"/>
          <p:cNvSpPr>
            <a:spLocks noGrp="1"/>
          </p:cNvSpPr>
          <p:nvPr>
            <p:ph type="body" sz="quarter" idx="14"/>
          </p:nvPr>
        </p:nvSpPr>
        <p:spPr/>
        <p:txBody>
          <a:bodyPr/>
          <a:lstStyle/>
          <a:p>
            <a:r>
              <a:rPr lang="en-US" dirty="0" err="1"/>
              <a:t>Sapien</a:t>
            </a:r>
            <a:r>
              <a:rPr lang="en-US" dirty="0"/>
              <a:t> PowerShell Studio</a:t>
            </a:r>
          </a:p>
        </p:txBody>
      </p:sp>
      <p:sp>
        <p:nvSpPr>
          <p:cNvPr id="7" name="Text Placeholder 6"/>
          <p:cNvSpPr>
            <a:spLocks noGrp="1"/>
          </p:cNvSpPr>
          <p:nvPr>
            <p:ph type="body" sz="quarter" idx="15"/>
          </p:nvPr>
        </p:nvSpPr>
        <p:spPr/>
        <p:txBody>
          <a:bodyPr/>
          <a:lstStyle/>
          <a:p>
            <a:r>
              <a:rPr lang="en-US" dirty="0"/>
              <a:t>Visual Studio</a:t>
            </a:r>
          </a:p>
        </p:txBody>
      </p:sp>
      <p:sp>
        <p:nvSpPr>
          <p:cNvPr id="8" name="Text Placeholder 7"/>
          <p:cNvSpPr>
            <a:spLocks noGrp="1"/>
          </p:cNvSpPr>
          <p:nvPr>
            <p:ph type="body" sz="quarter" idx="16"/>
          </p:nvPr>
        </p:nvSpPr>
        <p:spPr/>
        <p:txBody>
          <a:bodyPr/>
          <a:lstStyle/>
          <a:p>
            <a:r>
              <a:rPr lang="en-US" dirty="0"/>
              <a:t>Visual Studio Code</a:t>
            </a:r>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1026" name="Picture 2" descr="Notepad Tips and Tricks">
            <a:extLst>
              <a:ext uri="{FF2B5EF4-FFF2-40B4-BE49-F238E27FC236}">
                <a16:creationId xmlns:a16="http://schemas.microsoft.com/office/drawing/2014/main" id="{C4C77585-10FC-499C-A698-8B0E63408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99" y="2146372"/>
            <a:ext cx="820341" cy="820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Notepad plus plus.png">
            <a:extLst>
              <a:ext uri="{FF2B5EF4-FFF2-40B4-BE49-F238E27FC236}">
                <a16:creationId xmlns:a16="http://schemas.microsoft.com/office/drawing/2014/main" id="{75C28576-5E7E-47A7-9913-F99F6850A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012" y="2081740"/>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1.bp.blogspot.com/-4LAX4fSDoQ0/UuRoh3kF9eI/AAAAAAABiic/TjIU0KL1K28/s1600/windows-powershell-ise-icon.png">
            <a:extLst>
              <a:ext uri="{FF2B5EF4-FFF2-40B4-BE49-F238E27FC236}">
                <a16:creationId xmlns:a16="http://schemas.microsoft.com/office/drawing/2014/main" id="{0C2264E6-BDB2-4118-AEE4-2D95E476D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361" y="2094524"/>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apien powershell studio icon">
            <a:extLst>
              <a:ext uri="{FF2B5EF4-FFF2-40B4-BE49-F238E27FC236}">
                <a16:creationId xmlns:a16="http://schemas.microsoft.com/office/drawing/2014/main" id="{CD4D999F-3D03-42CB-873A-09C69BB6F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161" y="3842241"/>
            <a:ext cx="938831"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claudioserio.com/images/VS2017.png">
            <a:extLst>
              <a:ext uri="{FF2B5EF4-FFF2-40B4-BE49-F238E27FC236}">
                <a16:creationId xmlns:a16="http://schemas.microsoft.com/office/drawing/2014/main" id="{AF53ABA6-F972-4154-8F07-F74C40279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617" y="3842241"/>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Code 1.18 icon.svg">
            <a:extLst>
              <a:ext uri="{FF2B5EF4-FFF2-40B4-BE49-F238E27FC236}">
                <a16:creationId xmlns:a16="http://schemas.microsoft.com/office/drawing/2014/main" id="{835B9693-BF5D-4DC1-A0B3-CAD8672179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7790" y="3842241"/>
            <a:ext cx="931013" cy="9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C3B21-1D17-410D-A23E-C278EC4D6349}"/>
              </a:ext>
            </a:extLst>
          </p:cNvPr>
          <p:cNvPicPr>
            <a:picLocks noGrp="1" noChangeAspect="1"/>
          </p:cNvPicPr>
          <p:nvPr>
            <p:ph sz="quarter" idx="10"/>
          </p:nvPr>
        </p:nvPicPr>
        <p:blipFill>
          <a:blip r:embed="rId2"/>
          <a:stretch>
            <a:fillRect/>
          </a:stretch>
        </p:blipFill>
        <p:spPr>
          <a:xfrm>
            <a:off x="1480456" y="479493"/>
            <a:ext cx="6081360" cy="3734699"/>
          </a:xfrm>
          <a:prstGeom prst="rect">
            <a:avLst/>
          </a:prstGeom>
        </p:spPr>
      </p:pic>
      <p:sp>
        <p:nvSpPr>
          <p:cNvPr id="5" name="TextBox 4">
            <a:extLst>
              <a:ext uri="{FF2B5EF4-FFF2-40B4-BE49-F238E27FC236}">
                <a16:creationId xmlns:a16="http://schemas.microsoft.com/office/drawing/2014/main" id="{6BB8A1A6-BDFA-43B3-975A-11049EBA906D}"/>
              </a:ext>
            </a:extLst>
          </p:cNvPr>
          <p:cNvSpPr txBox="1"/>
          <p:nvPr/>
        </p:nvSpPr>
        <p:spPr>
          <a:xfrm>
            <a:off x="3309105" y="4629716"/>
            <a:ext cx="2424062" cy="369332"/>
          </a:xfrm>
          <a:prstGeom prst="rect">
            <a:avLst/>
          </a:prstGeom>
          <a:noFill/>
        </p:spPr>
        <p:txBody>
          <a:bodyPr wrap="none" rtlCol="0">
            <a:spAutoFit/>
          </a:bodyPr>
          <a:lstStyle/>
          <a:p>
            <a:r>
              <a:rPr lang="en-GB" dirty="0">
                <a:solidFill>
                  <a:schemeClr val="bg2"/>
                </a:solidFill>
              </a:rPr>
              <a:t>code.visualstudio.com</a:t>
            </a:r>
          </a:p>
        </p:txBody>
      </p:sp>
    </p:spTree>
    <p:extLst>
      <p:ext uri="{BB962C8B-B14F-4D97-AF65-F5344CB8AC3E}">
        <p14:creationId xmlns:p14="http://schemas.microsoft.com/office/powerpoint/2010/main" val="392065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EBE0CD-9254-4D40-AB42-CBD7F5208129}"/>
              </a:ext>
            </a:extLst>
          </p:cNvPr>
          <p:cNvPicPr>
            <a:picLocks noGrp="1" noChangeAspect="1"/>
          </p:cNvPicPr>
          <p:nvPr>
            <p:ph sz="quarter" idx="10"/>
          </p:nvPr>
        </p:nvPicPr>
        <p:blipFill>
          <a:blip r:embed="rId2"/>
          <a:stretch>
            <a:fillRect/>
          </a:stretch>
        </p:blipFill>
        <p:spPr>
          <a:xfrm>
            <a:off x="886003" y="864183"/>
            <a:ext cx="7619199" cy="3529710"/>
          </a:xfrm>
          <a:prstGeom prst="rect">
            <a:avLst/>
          </a:prstGeo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Multi-Platform</a:t>
            </a:r>
          </a:p>
        </p:txBody>
      </p:sp>
    </p:spTree>
    <p:extLst>
      <p:ext uri="{BB962C8B-B14F-4D97-AF65-F5344CB8AC3E}">
        <p14:creationId xmlns:p14="http://schemas.microsoft.com/office/powerpoint/2010/main" val="2463184557"/>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2766</TotalTime>
  <Words>964</Words>
  <Application>Microsoft Office PowerPoint</Application>
  <PresentationFormat>On-screen Show (16:9)</PresentationFormat>
  <Paragraphs>163</Paragraphs>
  <Slides>21</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AppleStorm</vt:lpstr>
      <vt:lpstr>Arial</vt:lpstr>
      <vt:lpstr>Calibri</vt:lpstr>
      <vt:lpstr>Century Gothic</vt:lpstr>
      <vt:lpstr>Consolas</vt:lpstr>
      <vt:lpstr>Gill Sans</vt:lpstr>
      <vt:lpstr>Gotham Light</vt:lpstr>
      <vt:lpstr>Open Sans</vt:lpstr>
      <vt:lpstr>Segoe UI</vt:lpstr>
      <vt:lpstr>Segoe UI Light</vt:lpstr>
      <vt:lpstr>Segoe UI Semibold</vt:lpstr>
      <vt:lpstr>Segoe UI Semilight</vt:lpstr>
      <vt:lpstr>PASS 2013_SpeakerTemplate_16x9</vt:lpstr>
      <vt:lpstr>PowerPoint Presentation</vt:lpstr>
      <vt:lpstr>PowerPoint Presentation</vt:lpstr>
      <vt:lpstr>Thank you to our Presenting Sponsor</vt:lpstr>
      <vt:lpstr>PowerPoint Presentation</vt:lpstr>
      <vt:lpstr>Rob Sewell</vt:lpstr>
      <vt:lpstr>PowerPoint Presentation</vt:lpstr>
      <vt:lpstr>Writing PowerShell Code</vt:lpstr>
      <vt:lpstr>PowerPoint Presentation</vt:lpstr>
      <vt:lpstr>Multi-Platform</vt:lpstr>
      <vt:lpstr>Multi-Language</vt:lpstr>
      <vt:lpstr>Multi-Language</vt:lpstr>
      <vt:lpstr>PowerPoint Presentation</vt:lpstr>
      <vt:lpstr>Multiple Source Control</vt:lpstr>
      <vt:lpstr>Configurable</vt:lpstr>
      <vt:lpstr>Keyboard Shortcuts</vt:lpstr>
      <vt:lpstr>Get-Help</vt:lpstr>
      <vt:lpstr>Hey Beardy – Enough Talk!</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Rob Sewell</cp:lastModifiedBy>
  <cp:revision>641</cp:revision>
  <dcterms:created xsi:type="dcterms:W3CDTF">2013-07-12T18:23:55Z</dcterms:created>
  <dcterms:modified xsi:type="dcterms:W3CDTF">2018-06-12T10:02:10Z</dcterms:modified>
</cp:coreProperties>
</file>