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70" r:id="rId2"/>
    <p:sldId id="292" r:id="rId3"/>
    <p:sldId id="285" r:id="rId4"/>
    <p:sldId id="261" r:id="rId5"/>
    <p:sldId id="272" r:id="rId6"/>
    <p:sldId id="273" r:id="rId7"/>
    <p:sldId id="287" r:id="rId8"/>
    <p:sldId id="290" r:id="rId9"/>
    <p:sldId id="288" r:id="rId10"/>
    <p:sldId id="289" r:id="rId11"/>
    <p:sldId id="280" r:id="rId12"/>
    <p:sldId id="282" r:id="rId13"/>
    <p:sldId id="283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86718" autoAdjust="0"/>
  </p:normalViewPr>
  <p:slideViewPr>
    <p:cSldViewPr>
      <p:cViewPr varScale="1">
        <p:scale>
          <a:sx n="73" d="100"/>
          <a:sy n="73" d="100"/>
        </p:scale>
        <p:origin x="103" y="55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ewell" userId="c802df42025d5e1f" providerId="LiveId" clId="{53588AE7-0B34-4061-A898-68FE7374E50A}"/>
    <pc:docChg chg="custSel addSld modSld">
      <pc:chgData name="Rob Sewell" userId="c802df42025d5e1f" providerId="LiveId" clId="{53588AE7-0B34-4061-A898-68FE7374E50A}" dt="2017-11-16T18:07:09.433" v="100"/>
      <pc:docMkLst>
        <pc:docMk/>
      </pc:docMkLst>
      <pc:sldChg chg="modSp">
        <pc:chgData name="Rob Sewell" userId="c802df42025d5e1f" providerId="LiveId" clId="{53588AE7-0B34-4061-A898-68FE7374E50A}" dt="2017-09-22T14:03:02.924" v="33" actId="20577"/>
        <pc:sldMkLst>
          <pc:docMk/>
          <pc:sldMk cId="2215894925" sldId="261"/>
        </pc:sldMkLst>
        <pc:spChg chg="mod">
          <ac:chgData name="Rob Sewell" userId="c802df42025d5e1f" providerId="LiveId" clId="{53588AE7-0B34-4061-A898-68FE7374E50A}" dt="2017-09-22T14:03:02.924" v="33" actId="20577"/>
          <ac:spMkLst>
            <pc:docMk/>
            <pc:sldMk cId="2215894925" sldId="261"/>
            <ac:spMk id="3" creationId="{00000000-0000-0000-0000-000000000000}"/>
          </ac:spMkLst>
        </pc:spChg>
      </pc:sldChg>
      <pc:sldChg chg="modSp">
        <pc:chgData name="Rob Sewell" userId="c802df42025d5e1f" providerId="LiveId" clId="{53588AE7-0B34-4061-A898-68FE7374E50A}" dt="2017-09-22T14:04:08.122" v="45" actId="20577"/>
        <pc:sldMkLst>
          <pc:docMk/>
          <pc:sldMk cId="1951099899" sldId="290"/>
        </pc:sldMkLst>
        <pc:spChg chg="mod">
          <ac:chgData name="Rob Sewell" userId="c802df42025d5e1f" providerId="LiveId" clId="{53588AE7-0B34-4061-A898-68FE7374E50A}" dt="2017-09-22T14:04:08.122" v="45" actId="20577"/>
          <ac:spMkLst>
            <pc:docMk/>
            <pc:sldMk cId="1951099899" sldId="290"/>
            <ac:spMk id="3" creationId="{409DA359-F6FA-4005-AB5F-2A823243FB29}"/>
          </ac:spMkLst>
        </pc:spChg>
      </pc:sldChg>
      <pc:sldChg chg="delSp modSp add modTransition delDesignElem">
        <pc:chgData name="Rob Sewell" userId="c802df42025d5e1f" providerId="LiveId" clId="{53588AE7-0B34-4061-A898-68FE7374E50A}" dt="2017-11-16T18:07:05.035" v="99"/>
        <pc:sldMkLst>
          <pc:docMk/>
          <pc:sldMk cId="2872251177" sldId="291"/>
        </pc:sldMkLst>
        <pc:spChg chg="mod">
          <ac:chgData name="Rob Sewell" userId="c802df42025d5e1f" providerId="LiveId" clId="{53588AE7-0B34-4061-A898-68FE7374E50A}" dt="2017-09-22T14:00:12.029" v="10" actId="947"/>
          <ac:spMkLst>
            <pc:docMk/>
            <pc:sldMk cId="2872251177" sldId="291"/>
            <ac:spMk id="8" creationId="{D4ECDF74-6667-45E6-9308-56D796896A5C}"/>
          </ac:spMkLst>
        </pc:spChg>
        <pc:spChg chg="del">
          <ac:chgData name="Rob Sewell" userId="c802df42025d5e1f" providerId="LiveId" clId="{53588AE7-0B34-4061-A898-68FE7374E50A}" dt="2017-09-22T13:58:36.186" v="1" actId="947"/>
          <ac:spMkLst>
            <pc:docMk/>
            <pc:sldMk cId="2872251177" sldId="291"/>
            <ac:spMk id="20" creationId="{00000000-0000-0000-0000-000000000000}"/>
          </ac:spMkLst>
        </pc:spChg>
        <pc:spChg chg="del">
          <ac:chgData name="Rob Sewell" userId="c802df42025d5e1f" providerId="LiveId" clId="{53588AE7-0B34-4061-A898-68FE7374E50A}" dt="2017-09-22T13:58:36.186" v="1" actId="947"/>
          <ac:spMkLst>
            <pc:docMk/>
            <pc:sldMk cId="2872251177" sldId="291"/>
            <ac:spMk id="22" creationId="{247AB924-1B87-43FC-B7C7-B112D5C51A0E}"/>
          </ac:spMkLst>
        </pc:spChg>
        <pc:picChg chg="mod">
          <ac:chgData name="Rob Sewell" userId="c802df42025d5e1f" providerId="LiveId" clId="{53588AE7-0B34-4061-A898-68FE7374E50A}" dt="2017-09-22T13:59:15.226" v="8" actId="1076"/>
          <ac:picMkLst>
            <pc:docMk/>
            <pc:sldMk cId="2872251177" sldId="291"/>
            <ac:picMk id="7" creationId="{32A2D8C2-22C2-4275-92B4-3B8681A09CA5}"/>
          </ac:picMkLst>
        </pc:picChg>
        <pc:picChg chg="mod">
          <ac:chgData name="Rob Sewell" userId="c802df42025d5e1f" providerId="LiveId" clId="{53588AE7-0B34-4061-A898-68FE7374E50A}" dt="2017-09-22T13:59:09.050" v="7" actId="1076"/>
          <ac:picMkLst>
            <pc:docMk/>
            <pc:sldMk cId="2872251177" sldId="291"/>
            <ac:picMk id="13" creationId="{3EC2AA5E-5F8E-4EBE-99B1-FD4D0F1204F6}"/>
          </ac:picMkLst>
        </pc:picChg>
        <pc:picChg chg="mod">
          <ac:chgData name="Rob Sewell" userId="c802df42025d5e1f" providerId="LiveId" clId="{53588AE7-0B34-4061-A898-68FE7374E50A}" dt="2017-09-22T13:58:56.748" v="3" actId="1076"/>
          <ac:picMkLst>
            <pc:docMk/>
            <pc:sldMk cId="2872251177" sldId="291"/>
            <ac:picMk id="15" creationId="{C049B826-ABE5-4C0A-890B-7F68B7A240CF}"/>
          </ac:picMkLst>
        </pc:picChg>
        <pc:cxnChg chg="del">
          <ac:chgData name="Rob Sewell" userId="c802df42025d5e1f" providerId="LiveId" clId="{53588AE7-0B34-4061-A898-68FE7374E50A}" dt="2017-09-22T13:58:36.186" v="1" actId="947"/>
          <ac:cxnSpMkLst>
            <pc:docMk/>
            <pc:sldMk cId="2872251177" sldId="291"/>
            <ac:cxnSpMk id="28" creationId="{818DC98F-4057-4645-B948-F604F39A9CFE}"/>
          </ac:cxnSpMkLst>
        </pc:cxnChg>
        <pc:cxnChg chg="del">
          <ac:chgData name="Rob Sewell" userId="c802df42025d5e1f" providerId="LiveId" clId="{53588AE7-0B34-4061-A898-68FE7374E50A}" dt="2017-09-22T13:58:36.186" v="1" actId="947"/>
          <ac:cxnSpMkLst>
            <pc:docMk/>
            <pc:sldMk cId="2872251177" sldId="291"/>
            <ac:cxnSpMk id="29" creationId="{DAD2B705-4A9B-408D-AA80-4F41045E09DE}"/>
          </ac:cxnSpMkLst>
        </pc:cxnChg>
        <pc:cxnChg chg="del">
          <ac:chgData name="Rob Sewell" userId="c802df42025d5e1f" providerId="LiveId" clId="{53588AE7-0B34-4061-A898-68FE7374E50A}" dt="2017-09-22T13:58:36.186" v="1" actId="947"/>
          <ac:cxnSpMkLst>
            <pc:docMk/>
            <pc:sldMk cId="2872251177" sldId="291"/>
            <ac:cxnSpMk id="30" creationId="{99AE2756-0FC4-4155-83E7-58AAAB63E757}"/>
          </ac:cxnSpMkLst>
        </pc:cxnChg>
      </pc:sldChg>
      <pc:sldChg chg="addSp delSp modSp add modTransition">
        <pc:chgData name="Rob Sewell" userId="c802df42025d5e1f" providerId="LiveId" clId="{53588AE7-0B34-4061-A898-68FE7374E50A}" dt="2017-11-16T18:07:09.433" v="100"/>
        <pc:sldMkLst>
          <pc:docMk/>
          <pc:sldMk cId="4159338192" sldId="292"/>
        </pc:sldMkLst>
        <pc:spChg chg="mod">
          <ac:chgData name="Rob Sewell" userId="c802df42025d5e1f" providerId="LiveId" clId="{53588AE7-0B34-4061-A898-68FE7374E50A}" dt="2017-09-27T08:15:27.507" v="93" actId="27636"/>
          <ac:spMkLst>
            <pc:docMk/>
            <pc:sldMk cId="4159338192" sldId="292"/>
            <ac:spMk id="8" creationId="{D4ECDF74-6667-45E6-9308-56D796896A5C}"/>
          </ac:spMkLst>
        </pc:spChg>
        <pc:picChg chg="add mod">
          <ac:chgData name="Rob Sewell" userId="c802df42025d5e1f" providerId="LiveId" clId="{53588AE7-0B34-4061-A898-68FE7374E50A}" dt="2017-09-27T08:16:02.740" v="96" actId="1076"/>
          <ac:picMkLst>
            <pc:docMk/>
            <pc:sldMk cId="4159338192" sldId="292"/>
            <ac:picMk id="2" creationId="{C90E8351-17AD-4C33-A82E-50645CD2A954}"/>
          </ac:picMkLst>
        </pc:picChg>
        <pc:picChg chg="del">
          <ac:chgData name="Rob Sewell" userId="c802df42025d5e1f" providerId="LiveId" clId="{53588AE7-0B34-4061-A898-68FE7374E50A}" dt="2017-09-27T08:14:53.632" v="49" actId="478"/>
          <ac:picMkLst>
            <pc:docMk/>
            <pc:sldMk cId="4159338192" sldId="292"/>
            <ac:picMk id="7" creationId="{32A2D8C2-22C2-4275-92B4-3B8681A09CA5}"/>
          </ac:picMkLst>
        </pc:picChg>
        <pc:picChg chg="del">
          <ac:chgData name="Rob Sewell" userId="c802df42025d5e1f" providerId="LiveId" clId="{53588AE7-0B34-4061-A898-68FE7374E50A}" dt="2017-09-27T08:14:54.574" v="50" actId="478"/>
          <ac:picMkLst>
            <pc:docMk/>
            <pc:sldMk cId="4159338192" sldId="292"/>
            <ac:picMk id="13" creationId="{3EC2AA5E-5F8E-4EBE-99B1-FD4D0F1204F6}"/>
          </ac:picMkLst>
        </pc:picChg>
        <pc:picChg chg="del">
          <ac:chgData name="Rob Sewell" userId="c802df42025d5e1f" providerId="LiveId" clId="{53588AE7-0B34-4061-A898-68FE7374E50A}" dt="2017-09-27T08:14:52.739" v="48" actId="478"/>
          <ac:picMkLst>
            <pc:docMk/>
            <pc:sldMk cId="4159338192" sldId="292"/>
            <ac:picMk id="15" creationId="{C049B826-ABE5-4C0A-890B-7F68B7A240CF}"/>
          </ac:picMkLst>
        </pc:picChg>
      </pc:sldChg>
    </pc:docChg>
  </pc:docChgLst>
  <pc:docChgLst>
    <pc:chgData name="Rob Sewell" userId="c802df42025d5e1f" providerId="LiveId" clId="{DA1200E7-CAC6-4F06-A3D9-E3B1D5ED42D0}"/>
    <pc:docChg chg="custSel delSld modSld">
      <pc:chgData name="Rob Sewell" userId="c802df42025d5e1f" providerId="LiveId" clId="{DA1200E7-CAC6-4F06-A3D9-E3B1D5ED42D0}" dt="2017-12-01T13:08:52.990" v="65" actId="20577"/>
      <pc:docMkLst>
        <pc:docMk/>
      </pc:docMkLst>
      <pc:sldChg chg="modSp">
        <pc:chgData name="Rob Sewell" userId="c802df42025d5e1f" providerId="LiveId" clId="{DA1200E7-CAC6-4F06-A3D9-E3B1D5ED42D0}" dt="2017-12-01T13:08:17.442" v="50" actId="20577"/>
        <pc:sldMkLst>
          <pc:docMk/>
          <pc:sldMk cId="2215894925" sldId="261"/>
        </pc:sldMkLst>
        <pc:spChg chg="mod">
          <ac:chgData name="Rob Sewell" userId="c802df42025d5e1f" providerId="LiveId" clId="{DA1200E7-CAC6-4F06-A3D9-E3B1D5ED42D0}" dt="2017-12-01T13:08:17.442" v="50" actId="20577"/>
          <ac:spMkLst>
            <pc:docMk/>
            <pc:sldMk cId="2215894925" sldId="261"/>
            <ac:spMk id="3" creationId="{00000000-0000-0000-0000-000000000000}"/>
          </ac:spMkLst>
        </pc:spChg>
      </pc:sldChg>
      <pc:sldChg chg="del">
        <pc:chgData name="Rob Sewell" userId="c802df42025d5e1f" providerId="LiveId" clId="{DA1200E7-CAC6-4F06-A3D9-E3B1D5ED42D0}" dt="2017-12-01T13:08:26.338" v="51" actId="2696"/>
        <pc:sldMkLst>
          <pc:docMk/>
          <pc:sldMk cId="2872251177" sldId="291"/>
        </pc:sldMkLst>
      </pc:sldChg>
      <pc:sldChg chg="delSp modSp modTransition">
        <pc:chgData name="Rob Sewell" userId="c802df42025d5e1f" providerId="LiveId" clId="{DA1200E7-CAC6-4F06-A3D9-E3B1D5ED42D0}" dt="2017-12-01T13:08:52.990" v="65" actId="20577"/>
        <pc:sldMkLst>
          <pc:docMk/>
          <pc:sldMk cId="4159338192" sldId="292"/>
        </pc:sldMkLst>
        <pc:spChg chg="mod">
          <ac:chgData name="Rob Sewell" userId="c802df42025d5e1f" providerId="LiveId" clId="{DA1200E7-CAC6-4F06-A3D9-E3B1D5ED42D0}" dt="2017-12-01T13:08:52.990" v="65" actId="20577"/>
          <ac:spMkLst>
            <pc:docMk/>
            <pc:sldMk cId="4159338192" sldId="292"/>
            <ac:spMk id="8" creationId="{D4ECDF74-6667-45E6-9308-56D796896A5C}"/>
          </ac:spMkLst>
        </pc:spChg>
        <pc:picChg chg="del">
          <ac:chgData name="Rob Sewell" userId="c802df42025d5e1f" providerId="LiveId" clId="{DA1200E7-CAC6-4F06-A3D9-E3B1D5ED42D0}" dt="2017-12-01T13:08:43.810" v="53" actId="478"/>
          <ac:picMkLst>
            <pc:docMk/>
            <pc:sldMk cId="4159338192" sldId="292"/>
            <ac:picMk id="2" creationId="{C90E8351-17AD-4C33-A82E-50645CD2A95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ynd.com/blog/five-factor-testin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680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76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002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967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068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/>
              <a:t>Good tests can…</a:t>
            </a:r>
          </a:p>
          <a:p>
            <a:pPr marL="0" indent="0">
              <a:buNone/>
            </a:pPr>
            <a:endParaRPr lang="en-GB" sz="800" dirty="0"/>
          </a:p>
          <a:p>
            <a:r>
              <a:rPr lang="en-GB" sz="1200" dirty="0"/>
              <a:t>Verify the code is working correctly</a:t>
            </a:r>
          </a:p>
          <a:p>
            <a:r>
              <a:rPr lang="en-GB" sz="1200" dirty="0"/>
              <a:t>Prevent future regressions</a:t>
            </a:r>
          </a:p>
          <a:p>
            <a:r>
              <a:rPr lang="en-GB" sz="1200" dirty="0"/>
              <a:t>Document the code’s behaviour</a:t>
            </a:r>
          </a:p>
          <a:p>
            <a:r>
              <a:rPr lang="en-GB" sz="1200" dirty="0"/>
              <a:t>Provide design guidance</a:t>
            </a:r>
          </a:p>
          <a:p>
            <a:r>
              <a:rPr lang="en-GB" sz="1200" dirty="0"/>
              <a:t>Support refactoring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https://www.devmynd.com/blog/five-factor-testing/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462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187" y="1412777"/>
            <a:ext cx="10360501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019" y="6093297"/>
            <a:ext cx="615525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047" y="2781300"/>
            <a:ext cx="10360501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273" y="1916832"/>
            <a:ext cx="11518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88825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2629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hyperlink" Target="https://visualstudio.com/team-servic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9019" y="6093297"/>
            <a:ext cx="3611217" cy="564083"/>
          </a:xfrm>
        </p:spPr>
        <p:txBody>
          <a:bodyPr>
            <a:normAutofit fontScale="92500" lnSpcReduction="20000"/>
          </a:bodyPr>
          <a:lstStyle/>
          <a:p>
            <a:r>
              <a:rPr lang="de-DE" sz="2400" dirty="0"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dirty="0"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989956" y="1844824"/>
            <a:ext cx="8276456" cy="935038"/>
          </a:xfrm>
        </p:spPr>
        <p:txBody>
          <a:bodyPr>
            <a:noAutofit/>
          </a:bodyPr>
          <a:lstStyle/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Continuous Delivery For Modules to the PowerShell Gallery</a:t>
            </a:r>
          </a:p>
          <a:p>
            <a:endParaRPr lang="de-DE" sz="6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" y="0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09" y="4221088"/>
            <a:ext cx="1636237" cy="2694150"/>
          </a:xfrm>
          <a:prstGeom prst="rect">
            <a:avLst/>
          </a:prstGeom>
          <a:effectLst>
            <a:softEdge rad="444500"/>
          </a:effectLst>
        </p:spPr>
      </p:pic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Pester?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909836" y="1412776"/>
            <a:ext cx="108732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Verify the code is working correctly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Provide design guidance - Support Refactoring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Document the code’s behaviour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Test </a:t>
            </a:r>
            <a:r>
              <a:rPr lang="en-GB" sz="3600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ScriptAnalyser</a:t>
            </a:r>
            <a:r>
              <a:rPr lang="en-GB" sz="36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 and Help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If you are doing it more than once automate it </a:t>
            </a: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  <a:sym typeface="Wingdings" panose="05000000000000000000" pitchFamily="2" charset="2"/>
              </a:rPr>
              <a:t></a:t>
            </a:r>
            <a:b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2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Hey Beardy – Enough Talk!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1049759">
            <a:off x="1632749" y="2152869"/>
            <a:ext cx="6840760" cy="329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Time For </a:t>
            </a:r>
            <a:b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</a:b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A DEMO</a:t>
            </a:r>
          </a:p>
        </p:txBody>
      </p:sp>
      <p:pic>
        <p:nvPicPr>
          <p:cNvPr id="9" name="Picture 8" descr="A person wearing a hat&#10;&#10;Description generated with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1916832"/>
            <a:ext cx="231440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Summary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1844" y="1976477"/>
            <a:ext cx="107291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Continuous Delivery of PowerShell Module to the Gallery is easy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r>
              <a:rPr lang="en-GB" sz="36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Plaster can template your module framework </a:t>
            </a: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r>
              <a:rPr lang="en-GB" sz="36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Pester is a Unit Testing Framework for PowerShell</a:t>
            </a:r>
          </a:p>
          <a:p>
            <a:r>
              <a:rPr lang="en-GB" sz="3600" b="1" i="1" dirty="0">
                <a:solidFill>
                  <a:schemeClr val="accent5">
                    <a:lumMod val="75000"/>
                  </a:schemeClr>
                </a:solidFill>
                <a:latin typeface="AppleStorm" panose="02000603000000000000" pitchFamily="50" charset="0"/>
              </a:rPr>
              <a:t>VSTS is free</a:t>
            </a:r>
          </a:p>
          <a:p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Have Fun – Create some modules today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6526460" y="5733256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</p:spTree>
    <p:extLst>
      <p:ext uri="{BB962C8B-B14F-4D97-AF65-F5344CB8AC3E}">
        <p14:creationId xmlns:p14="http://schemas.microsoft.com/office/powerpoint/2010/main" val="264617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1850" y="181872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7822604" y="5796813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2192" y="3794391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36" y="1707674"/>
            <a:ext cx="2891049" cy="412419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461189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972" y="170080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3523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6646" y="170767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3154" y="213955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7379" y="1772816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02028" y="207267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6540" y="3769772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9246" y="386104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2576" y="3927469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8898" y="4293096"/>
            <a:ext cx="1362520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1150" y="4329937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0364" y="438781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9238" y="4076102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457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" grpId="0" build="p"/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ECDF74-6667-45E6-9308-56D79689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28" y="168279"/>
            <a:ext cx="11136953" cy="930205"/>
          </a:xfrm>
        </p:spPr>
        <p:txBody>
          <a:bodyPr vert="horz" lIns="91416" tIns="45708" rIns="91416" bIns="45708" rtlCol="0" anchor="b">
            <a:normAutofit/>
          </a:bodyPr>
          <a:lstStyle/>
          <a:p>
            <a:pPr algn="ctr"/>
            <a:r>
              <a:rPr lang="en-US" sz="5398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PowerShell </a:t>
            </a:r>
            <a:r>
              <a:rPr lang="en-US" sz="5398" b="1" i="1">
                <a:solidFill>
                  <a:srgbClr val="00B0F0"/>
                </a:solidFill>
                <a:latin typeface="AppleStorm" panose="02000603000000000000" pitchFamily="50" charset="0"/>
              </a:rPr>
              <a:t>Conference Europe</a:t>
            </a:r>
            <a:endParaRPr lang="en-US" sz="5398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338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speaker questionnaire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96" y="1700808"/>
            <a:ext cx="11593288" cy="518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Name</a:t>
            </a:r>
            <a:r>
              <a:rPr lang="en-GB" sz="3200" b="1" i="1" dirty="0">
                <a:latin typeface="AppleStorm" panose="02000603000000000000" pitchFamily="50" charset="0"/>
              </a:rPr>
              <a:t> : Rob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Occupation</a:t>
            </a:r>
            <a:r>
              <a:rPr lang="en-GB" sz="4000" b="1" i="1" dirty="0"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DBA, Automator, Do-</a:t>
            </a:r>
            <a:r>
              <a:rPr lang="en-GB" sz="3200" b="1" i="1" dirty="0" err="1">
                <a:latin typeface="AppleStorm" panose="02000603000000000000" pitchFamily="50" charset="0"/>
              </a:rPr>
              <a:t>er</a:t>
            </a:r>
            <a:r>
              <a:rPr lang="en-GB" sz="3200" b="1" i="1" dirty="0">
                <a:latin typeface="AppleStorm" panose="02000603000000000000" pitchFamily="50" charset="0"/>
              </a:rPr>
              <a:t>, Trainer, </a:t>
            </a:r>
            <a:r>
              <a:rPr lang="en-GB" sz="3200" b="1" i="1" dirty="0" err="1">
                <a:latin typeface="AppleStorm" panose="02000603000000000000" pitchFamily="50" charset="0"/>
              </a:rPr>
              <a:t>DevOpser</a:t>
            </a:r>
            <a:r>
              <a:rPr lang="en-GB" sz="3200" b="1" i="1" dirty="0">
                <a:latin typeface="AppleStorm" panose="02000603000000000000" pitchFamily="50" charset="0"/>
              </a:rPr>
              <a:t>! </a:t>
            </a:r>
          </a:p>
          <a:p>
            <a:pPr algn="ctr">
              <a:lnSpc>
                <a:spcPct val="90000"/>
              </a:lnSpc>
            </a:pPr>
            <a:r>
              <a:rPr lang="en-GB" sz="3200" b="1" i="1" dirty="0">
                <a:latin typeface="AppleStorm" panose="02000603000000000000" pitchFamily="50" charset="0"/>
              </a:rPr>
              <a:t>Available for hire </a:t>
            </a:r>
            <a:r>
              <a:rPr lang="en-GB" sz="3200" b="1" i="1" dirty="0">
                <a:latin typeface="AppleStorm" panose="02000603000000000000" pitchFamily="50" charset="0"/>
                <a:sym typeface="Wingdings" panose="05000000000000000000" pitchFamily="2" charset="2"/>
              </a:rPr>
              <a:t> - RobSewell.info</a:t>
            </a:r>
            <a:endParaRPr lang="en-GB" sz="32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Interests</a:t>
            </a:r>
            <a:r>
              <a:rPr lang="en-GB" sz="3200" b="1" i="1" dirty="0">
                <a:latin typeface="AppleStorm" panose="02000603000000000000" pitchFamily="50" charset="0"/>
              </a:rPr>
              <a:t> : PowerShell, Automation And SQL (PaaS </a:t>
            </a:r>
            <a:r>
              <a:rPr lang="en-GB" sz="3200" b="1" i="1" dirty="0" err="1">
                <a:latin typeface="AppleStorm" panose="02000603000000000000" pitchFamily="50" charset="0"/>
              </a:rPr>
              <a:t>geddit</a:t>
            </a:r>
            <a:r>
              <a:rPr lang="en-GB" sz="3200" b="1" i="1" dirty="0">
                <a:latin typeface="AppleStorm" panose="02000603000000000000" pitchFamily="50" charset="0"/>
              </a:rPr>
              <a:t>?)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Interesting Fact </a:t>
            </a:r>
            <a:r>
              <a:rPr lang="en-GB" sz="3200" b="1" i="1" dirty="0">
                <a:latin typeface="AppleStorm" panose="02000603000000000000" pitchFamily="50" charset="0"/>
              </a:rPr>
              <a:t>: Beard. (Still) Plays Cricket, Flies Drone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Speaker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</a:t>
            </a:r>
            <a:r>
              <a:rPr lang="en-GB" sz="3200" b="1" i="1" dirty="0" err="1">
                <a:latin typeface="AppleStorm" panose="02000603000000000000" pitchFamily="50" charset="0"/>
              </a:rPr>
              <a:t>PsConfEU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PsConfAsia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PSSaturdays</a:t>
            </a:r>
            <a:r>
              <a:rPr lang="en-GB" sz="3200" b="1" i="1" dirty="0">
                <a:latin typeface="AppleStorm" panose="02000603000000000000" pitchFamily="50" charset="0"/>
              </a:rPr>
              <a:t>, </a:t>
            </a:r>
            <a:r>
              <a:rPr lang="en-GB" sz="3200" b="1" i="1" dirty="0" err="1">
                <a:latin typeface="AppleStorm" panose="02000603000000000000" pitchFamily="50" charset="0"/>
              </a:rPr>
              <a:t>PSMondays</a:t>
            </a:r>
            <a:r>
              <a:rPr lang="en-GB" sz="3200" b="1" i="1" dirty="0">
                <a:latin typeface="AppleStorm" panose="02000603000000000000" pitchFamily="50" charset="0"/>
              </a:rPr>
              <a:t>, User Groups PowerShell and SQL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Community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PowerShell VG, PowerShell Conference EU Organiser, </a:t>
            </a:r>
            <a:r>
              <a:rPr lang="en-GB" sz="3200" b="1" i="1" dirty="0" err="1">
                <a:latin typeface="AppleStorm" panose="02000603000000000000" pitchFamily="50" charset="0"/>
              </a:rPr>
              <a:t>PSDayUK</a:t>
            </a:r>
            <a:r>
              <a:rPr lang="en-GB" sz="3200" b="1" i="1" dirty="0">
                <a:latin typeface="AppleStorm" panose="02000603000000000000" pitchFamily="50" charset="0"/>
              </a:rPr>
              <a:t> Organiser, SQL South West , SQL Sat Exeter , dbareports, dbatools, SQLDiagAPI, MVP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95C99-1D0C-40F8-9B26-C5412951A66E}"/>
              </a:ext>
            </a:extLst>
          </p:cNvPr>
          <p:cNvSpPr txBox="1"/>
          <p:nvPr/>
        </p:nvSpPr>
        <p:spPr>
          <a:xfrm rot="19970239">
            <a:off x="9355052" y="3833699"/>
            <a:ext cx="161967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ppleStorm" panose="02000603000000000000" pitchFamily="50" charset="0"/>
              </a:rPr>
              <a:t>Crashes</a:t>
            </a:r>
          </a:p>
        </p:txBody>
      </p:sp>
    </p:spTree>
    <p:extLst>
      <p:ext uri="{BB962C8B-B14F-4D97-AF65-F5344CB8AC3E}">
        <p14:creationId xmlns:p14="http://schemas.microsoft.com/office/powerpoint/2010/main" val="50577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76672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8000" b="1" i="1" dirty="0">
                <a:latin typeface="AppleStorm" panose="02000603000000000000" pitchFamily="50" charset="0"/>
              </a:rPr>
              <a:t>TODAY’s TO DO 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96" y="1916832"/>
            <a:ext cx="10801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	</a:t>
            </a:r>
            <a:r>
              <a:rPr lang="en-GB" sz="4800" b="1" i="1" dirty="0">
                <a:latin typeface="AppleStorm" panose="02000603000000000000" pitchFamily="50" charset="0"/>
              </a:rPr>
              <a:t>GET UP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4800" b="1" i="1" dirty="0">
                <a:latin typeface="AppleStorm" panose="02000603000000000000" pitchFamily="50" charset="0"/>
              </a:rPr>
              <a:t> 	Drink Appropriate Liquid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4800" b="1" i="1" dirty="0">
                <a:latin typeface="AppleStorm" panose="02000603000000000000" pitchFamily="50" charset="0"/>
              </a:rPr>
              <a:t> 	Learn Loads at PowerShell Monday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4800" b="1" i="1" dirty="0">
                <a:latin typeface="AppleStorm" panose="02000603000000000000" pitchFamily="50" charset="0"/>
              </a:rPr>
              <a:t> 	Create Continuous Delivery Process     	for Delivering Modules to the 	PowerShell Gallery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What do we need?</a:t>
            </a:r>
          </a:p>
        </p:txBody>
      </p:sp>
      <p:sp>
        <p:nvSpPr>
          <p:cNvPr id="9" name="Rectangle 8"/>
          <p:cNvSpPr/>
          <p:nvPr/>
        </p:nvSpPr>
        <p:spPr>
          <a:xfrm>
            <a:off x="1773932" y="5733256"/>
            <a:ext cx="87479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0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We won‘t have time for much detail!!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1701924" y="1388441"/>
            <a:ext cx="9217024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Plaster – Install-Module Plaster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Pester – Install-Module Pester -Force </a:t>
            </a:r>
            <a:br>
              <a:rPr lang="en-GB" sz="3600" b="1" i="1" dirty="0">
                <a:latin typeface="AppleStorm" panose="02000603000000000000" pitchFamily="50" charset="0"/>
              </a:rPr>
            </a:b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(even though it is installed by default)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GitHub Account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VSTS account</a:t>
            </a:r>
          </a:p>
        </p:txBody>
      </p:sp>
    </p:spTree>
    <p:extLst>
      <p:ext uri="{BB962C8B-B14F-4D97-AF65-F5344CB8AC3E}">
        <p14:creationId xmlns:p14="http://schemas.microsoft.com/office/powerpoint/2010/main" val="39433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03024" cy="1224136"/>
          </a:xfrm>
          <a:prstGeom prst="rect">
            <a:avLst/>
          </a:prstGeom>
          <a:noFill/>
        </p:spPr>
        <p:txBody>
          <a:bodyPr>
            <a:normAutofit fontScale="90000"/>
          </a:bodyPr>
          <a:lstStyle/>
          <a:p>
            <a:r>
              <a:rPr lang="en-GB" sz="6000" b="1" i="1" dirty="0">
                <a:latin typeface="ViAppleStorm"/>
              </a:rPr>
              <a:t>Visual Studio Team Services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71A6A7-E18F-426F-841E-1FF0273E5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1844" y="1484784"/>
            <a:ext cx="3240360" cy="4749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6CB798-FB60-406E-AF01-0BABD33BBA5D}"/>
              </a:ext>
            </a:extLst>
          </p:cNvPr>
          <p:cNvSpPr txBox="1"/>
          <p:nvPr/>
        </p:nvSpPr>
        <p:spPr>
          <a:xfrm>
            <a:off x="4756701" y="1052736"/>
            <a:ext cx="648072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GB" sz="2400" b="1" i="1" dirty="0">
              <a:latin typeface="ViAppleStorm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ViAppleStorm"/>
                <a:hlinkClick r:id="rId4"/>
              </a:rPr>
              <a:t>https://visualstudio.com/team-service</a:t>
            </a:r>
            <a:r>
              <a:rPr lang="en-GB" sz="2400" b="1" i="1" dirty="0">
                <a:latin typeface="ViAppleStorm"/>
              </a:rPr>
              <a:t> </a:t>
            </a:r>
          </a:p>
          <a:p>
            <a:pPr>
              <a:lnSpc>
                <a:spcPct val="90000"/>
              </a:lnSpc>
            </a:pPr>
            <a:endParaRPr lang="en-GB" sz="2400" b="1" i="1" dirty="0">
              <a:latin typeface="ViAppleStorm"/>
            </a:endParaRPr>
          </a:p>
          <a:p>
            <a:pPr>
              <a:lnSpc>
                <a:spcPct val="90000"/>
              </a:lnSpc>
            </a:pPr>
            <a:endParaRPr lang="en-GB" sz="2400" b="1" i="1" dirty="0">
              <a:latin typeface="ViAppleStor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C62810-8D6D-423D-89DB-C7AF03880D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2276" y="2132856"/>
            <a:ext cx="6698245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6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Module?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909836" y="1412776"/>
            <a:ext cx="9217024" cy="457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Ps1 scripts EVERYWHERE!!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Use them in other scripts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Share them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Modularity</a:t>
            </a:r>
            <a:b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Only export functions user needs</a:t>
            </a:r>
          </a:p>
        </p:txBody>
      </p:sp>
    </p:spTree>
    <p:extLst>
      <p:ext uri="{BB962C8B-B14F-4D97-AF65-F5344CB8AC3E}">
        <p14:creationId xmlns:p14="http://schemas.microsoft.com/office/powerpoint/2010/main" val="180306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895112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PowerShell Gallery?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1254868" y="1412776"/>
            <a:ext cx="10441160" cy="457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Public or Private </a:t>
            </a:r>
            <a:r>
              <a:rPr lang="en-GB" sz="3600" b="1" i="1" dirty="0" err="1">
                <a:solidFill>
                  <a:srgbClr val="00B0F0"/>
                </a:solidFill>
                <a:latin typeface="AppleStorm" panose="02000603000000000000" pitchFamily="50" charset="0"/>
              </a:rPr>
              <a:t>Nuget</a:t>
            </a: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 Repository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Share your Modules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>
                <a:solidFill>
                  <a:srgbClr val="00B050"/>
                </a:solidFill>
                <a:latin typeface="AppleStorm" panose="02000603000000000000" pitchFamily="50" charset="0"/>
              </a:rPr>
              <a:t>Centralise </a:t>
            </a:r>
            <a: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deployment of Modules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PowerShell Gallery is safe and secure</a:t>
            </a:r>
            <a:b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Only export functions user needs</a:t>
            </a:r>
          </a:p>
        </p:txBody>
      </p:sp>
    </p:spTree>
    <p:extLst>
      <p:ext uri="{BB962C8B-B14F-4D97-AF65-F5344CB8AC3E}">
        <p14:creationId xmlns:p14="http://schemas.microsoft.com/office/powerpoint/2010/main" val="195109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Why Plaster?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A359-F6FA-4005-AB5F-2A823243FB29}"/>
              </a:ext>
            </a:extLst>
          </p:cNvPr>
          <p:cNvSpPr txBox="1"/>
          <p:nvPr/>
        </p:nvSpPr>
        <p:spPr>
          <a:xfrm>
            <a:off x="837828" y="1388441"/>
            <a:ext cx="10873208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Reusability</a:t>
            </a:r>
            <a:br>
              <a:rPr lang="en-GB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Parametrisation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Organisational requirements</a:t>
            </a:r>
            <a:br>
              <a:rPr lang="en-GB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If you are doing it more than once automate it </a:t>
            </a:r>
            <a: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  <a:sym typeface="Wingdings" panose="05000000000000000000" pitchFamily="2" charset="2"/>
              </a:rPr>
              <a:t></a:t>
            </a:r>
            <a:br>
              <a:rPr lang="en-GB" sz="3600" b="1" i="1" dirty="0">
                <a:solidFill>
                  <a:srgbClr val="FFFF00"/>
                </a:solidFill>
                <a:latin typeface="AppleStorm" panose="02000603000000000000" pitchFamily="50" charset="0"/>
              </a:rPr>
            </a:br>
            <a:endParaRPr lang="en-GB" sz="3600" b="1" i="1" dirty="0">
              <a:solidFill>
                <a:srgbClr val="FFFF00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24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627</TotalTime>
  <Words>272</Words>
  <Application>Microsoft Office PowerPoint</Application>
  <PresentationFormat>Custom</PresentationFormat>
  <Paragraphs>89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AppleStorm</vt:lpstr>
      <vt:lpstr>Arial</vt:lpstr>
      <vt:lpstr>Consolas</vt:lpstr>
      <vt:lpstr>Corbel</vt:lpstr>
      <vt:lpstr>Roboto Black</vt:lpstr>
      <vt:lpstr>Roboto Condensed</vt:lpstr>
      <vt:lpstr>Ubuntu Mono</vt:lpstr>
      <vt:lpstr>ViAppleStorm</vt:lpstr>
      <vt:lpstr>Wingdings</vt:lpstr>
      <vt:lpstr>Chalkboard 16x9</vt:lpstr>
      <vt:lpstr>PowerPoint Presentation</vt:lpstr>
      <vt:lpstr>PowerShell Conference Europe</vt:lpstr>
      <vt:lpstr>speaker questionnaire</vt:lpstr>
      <vt:lpstr>TODAY’s TO DO LIST</vt:lpstr>
      <vt:lpstr>What do we need?</vt:lpstr>
      <vt:lpstr>Visual Studio Team Services</vt:lpstr>
      <vt:lpstr>Why Module?</vt:lpstr>
      <vt:lpstr>Why PowerShell Gallery?</vt:lpstr>
      <vt:lpstr>Why Plaster?</vt:lpstr>
      <vt:lpstr>Why Pester?</vt:lpstr>
      <vt:lpstr>Hey Beardy – Enough Talk!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 Sewell</dc:creator>
  <cp:lastModifiedBy>Rob Sewell</cp:lastModifiedBy>
  <cp:revision>44</cp:revision>
  <dcterms:created xsi:type="dcterms:W3CDTF">2017-05-28T09:19:37Z</dcterms:created>
  <dcterms:modified xsi:type="dcterms:W3CDTF">2017-12-01T13:08:56Z</dcterms:modified>
</cp:coreProperties>
</file>