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0" r:id="rId2"/>
    <p:sldId id="285" r:id="rId3"/>
    <p:sldId id="261" r:id="rId4"/>
    <p:sldId id="271" r:id="rId5"/>
    <p:sldId id="272" r:id="rId6"/>
    <p:sldId id="287" r:id="rId7"/>
    <p:sldId id="288" r:id="rId8"/>
    <p:sldId id="273" r:id="rId9"/>
    <p:sldId id="274" r:id="rId10"/>
    <p:sldId id="275" r:id="rId11"/>
    <p:sldId id="276" r:id="rId12"/>
    <p:sldId id="277" r:id="rId13"/>
    <p:sldId id="278" r:id="rId14"/>
    <p:sldId id="286" r:id="rId15"/>
    <p:sldId id="280" r:id="rId16"/>
    <p:sldId id="282" r:id="rId17"/>
    <p:sldId id="283" r:id="rId18"/>
    <p:sldId id="28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75" d="100"/>
          <a:sy n="75" d="100"/>
        </p:scale>
        <p:origin x="252" y="2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8A9BAFE6-1E7C-4B06-B855-64922D3370AB}"/>
    <pc:docChg chg="custSel addSld modSld sldOrd">
      <pc:chgData name="Rob Sewell" userId="c802df42025d5e1f" providerId="LiveId" clId="{8A9BAFE6-1E7C-4B06-B855-64922D3370AB}" dt="2017-09-15T23:41:53.198" v="55" actId="20577"/>
      <pc:docMkLst>
        <pc:docMk/>
      </pc:docMkLst>
      <pc:sldChg chg="modSp add ord">
        <pc:chgData name="Rob Sewell" userId="c802df42025d5e1f" providerId="LiveId" clId="{8A9BAFE6-1E7C-4B06-B855-64922D3370AB}" dt="2017-09-15T23:41:53.198" v="55" actId="20577"/>
        <pc:sldMkLst>
          <pc:docMk/>
          <pc:sldMk cId="505776925" sldId="285"/>
        </pc:sldMkLst>
        <pc:spChg chg="mod">
          <ac:chgData name="Rob Sewell" userId="c802df42025d5e1f" providerId="LiveId" clId="{8A9BAFE6-1E7C-4B06-B855-64922D3370AB}" dt="2017-09-15T23:41:53.198" v="55" actId="20577"/>
          <ac:spMkLst>
            <pc:docMk/>
            <pc:sldMk cId="505776925" sldId="28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gif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gif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9CAAE-E82A-4063-A580-D4DF9C11E5C5}"/>
              </a:ext>
            </a:extLst>
          </p:cNvPr>
          <p:cNvSpPr txBox="1"/>
          <p:nvPr/>
        </p:nvSpPr>
        <p:spPr>
          <a:xfrm>
            <a:off x="603548" y="1844824"/>
            <a:ext cx="11017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Which Does NOT include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Describe “Bag Packing”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Context “Hardware”{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It “Bag Should include 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$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bag.Contents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 –contains ‘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’ | Should Be $True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2800" b="1" i="1" dirty="0">
              <a:solidFill>
                <a:srgbClr val="0070C0"/>
              </a:solidFill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have no virtual machines with me here!</a:t>
            </a:r>
            <a:endParaRPr lang="en-GB" sz="2800" b="1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63C34-4D27-46D4-8583-9A74AACE3559}"/>
              </a:ext>
            </a:extLst>
          </p:cNvPr>
          <p:cNvSpPr txBox="1"/>
          <p:nvPr/>
        </p:nvSpPr>
        <p:spPr>
          <a:xfrm rot="20418724">
            <a:off x="2777978" y="2811564"/>
            <a:ext cx="5870117" cy="1428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96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dumskalle</a:t>
            </a:r>
            <a:r>
              <a:rPr lang="en-GB" sz="96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!</a:t>
            </a:r>
            <a:endParaRPr lang="en-GB" sz="9600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pic>
        <p:nvPicPr>
          <p:cNvPr id="4" name="Dumb skalle">
            <a:hlinkClick r:id="" action="ppaction://media"/>
            <a:extLst>
              <a:ext uri="{FF2B5EF4-FFF2-40B4-BE49-F238E27FC236}">
                <a16:creationId xmlns:a16="http://schemas.microsoft.com/office/drawing/2014/main" id="{2F687F02-1595-46E4-9B87-3C45774467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24518" y="2636912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41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>
                <a:latin typeface="AppleStorm" panose="02000603000000000000" pitchFamily="50" charset="0"/>
              </a:rPr>
              <a:t>! 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8470676" y="3373171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948" y="234888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5DC77C-2E5F-46D5-B9E5-3B9F5499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Sponsors!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E10FF15-70FF-4BB5-BCF0-5C51737B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39" y="2065872"/>
            <a:ext cx="2415496" cy="454866"/>
          </a:xfrm>
          <a:prstGeom prst="rect">
            <a:avLst/>
          </a:prstGeom>
          <a:noFill/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7F8A121-F940-461D-BCAD-8F97937E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98" y="1866056"/>
            <a:ext cx="2746789" cy="68311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7BAFA77E-EBF5-47DD-835C-B7A291D7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370" y="3047541"/>
            <a:ext cx="1433323" cy="739631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92838B9B-EA92-48B3-AC6A-9D157948C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561" y="3813801"/>
            <a:ext cx="1152426" cy="1152426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CAF7E73A-6552-45AD-A6EB-857DE9520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49" y="5373216"/>
            <a:ext cx="2438773" cy="735663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5D1103B3-CC35-4EDF-89B5-43B361C5C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4809" y="3861048"/>
            <a:ext cx="3339207" cy="709582"/>
          </a:xfrm>
          <a:prstGeom prst="rect">
            <a:avLst/>
          </a:prstGeom>
        </p:spPr>
      </p:pic>
      <p:pic>
        <p:nvPicPr>
          <p:cNvPr id="16" name="Bildobjekt 15">
            <a:extLst>
              <a:ext uri="{FF2B5EF4-FFF2-40B4-BE49-F238E27FC236}">
                <a16:creationId xmlns:a16="http://schemas.microsoft.com/office/drawing/2014/main" id="{25CAD9A4-BB96-44C3-BB60-34EB9BD1B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233" y="5741047"/>
            <a:ext cx="1314319" cy="489882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6673A60-8B9E-406B-A0A7-8E12103392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6660" y="5301208"/>
            <a:ext cx="2802908" cy="782457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9CEC1C7A-F4C4-4881-AE1E-5AA8741D2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633" y="3588975"/>
            <a:ext cx="2594145" cy="449652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C706849F-06E6-41BC-B4D9-888F68E735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1715" y="1990632"/>
            <a:ext cx="2015515" cy="1343676"/>
          </a:xfrm>
          <a:prstGeom prst="rect">
            <a:avLst/>
          </a:prstGeom>
        </p:spPr>
      </p:pic>
      <p:pic>
        <p:nvPicPr>
          <p:cNvPr id="24" name="Bildobjekt 23">
            <a:extLst>
              <a:ext uri="{FF2B5EF4-FFF2-40B4-BE49-F238E27FC236}">
                <a16:creationId xmlns:a16="http://schemas.microsoft.com/office/drawing/2014/main" id="{A525A839-A909-443E-ABB6-B0ADE374F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5474" y="5435286"/>
            <a:ext cx="1032441" cy="61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8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6401C-55A4-4B32-A5CD-1D45A86ECD82}"/>
              </a:ext>
            </a:extLst>
          </p:cNvPr>
          <p:cNvSpPr txBox="1"/>
          <p:nvPr/>
        </p:nvSpPr>
        <p:spPr>
          <a:xfrm>
            <a:off x="502633" y="1700808"/>
            <a:ext cx="11208403" cy="48965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C5DC77C-2E5F-46D5-B9E5-3B9F5499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6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Sponsors!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E10FF15-70FF-4BB5-BCF0-5C51737B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44" y="4032442"/>
            <a:ext cx="2415496" cy="454866"/>
          </a:xfrm>
          <a:prstGeom prst="rect">
            <a:avLst/>
          </a:prstGeom>
          <a:noFill/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7F8A121-F940-461D-BCAD-8F97937E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39" y="4434113"/>
            <a:ext cx="2746789" cy="68311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7BAFA77E-EBF5-47DD-835C-B7A291D7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813" y="5458962"/>
            <a:ext cx="1433323" cy="739631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92838B9B-EA92-48B3-AC6A-9D157948C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812" y="3517222"/>
            <a:ext cx="1152426" cy="1152426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CAF7E73A-6552-45AD-A6EB-857DE9520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935" y="5261451"/>
            <a:ext cx="2438773" cy="735663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5D1103B3-CC35-4EDF-89B5-43B361C5C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131" y="3273340"/>
            <a:ext cx="3339207" cy="709582"/>
          </a:xfrm>
          <a:prstGeom prst="rect">
            <a:avLst/>
          </a:prstGeom>
        </p:spPr>
      </p:pic>
      <p:pic>
        <p:nvPicPr>
          <p:cNvPr id="16" name="Bildobjekt 15">
            <a:extLst>
              <a:ext uri="{FF2B5EF4-FFF2-40B4-BE49-F238E27FC236}">
                <a16:creationId xmlns:a16="http://schemas.microsoft.com/office/drawing/2014/main" id="{25CAD9A4-BB96-44C3-BB60-34EB9BD1B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6740" y="2058824"/>
            <a:ext cx="2325016" cy="866596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6673A60-8B9E-406B-A0A7-8E12103392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828" y="5482799"/>
            <a:ext cx="2802908" cy="782457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9CEC1C7A-F4C4-4881-AE1E-5AA8741D2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4172" y="2058824"/>
            <a:ext cx="4628987" cy="802358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C706849F-06E6-41BC-B4D9-888F68E735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65" y="1866056"/>
            <a:ext cx="2015515" cy="1343676"/>
          </a:xfrm>
          <a:prstGeom prst="rect">
            <a:avLst/>
          </a:prstGeom>
        </p:spPr>
      </p:pic>
      <p:pic>
        <p:nvPicPr>
          <p:cNvPr id="24" name="Bildobjekt 23">
            <a:extLst>
              <a:ext uri="{FF2B5EF4-FFF2-40B4-BE49-F238E27FC236}">
                <a16:creationId xmlns:a16="http://schemas.microsoft.com/office/drawing/2014/main" id="{A525A839-A909-443E-ABB6-B0ADE374F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8118" y="5568422"/>
            <a:ext cx="1032441" cy="61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437</TotalTime>
  <Words>468</Words>
  <Application>Microsoft Office PowerPoint</Application>
  <PresentationFormat>Custom</PresentationFormat>
  <Paragraphs>104</Paragraphs>
  <Slides>18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speaker questionnaire</vt:lpstr>
      <vt:lpstr>TODAY’s TO DO LIST</vt:lpstr>
      <vt:lpstr>How Many Checklists Do You Have?</vt:lpstr>
      <vt:lpstr>What about</vt:lpstr>
      <vt:lpstr>Sponsors!</vt:lpstr>
      <vt:lpstr>Sponsors!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41</cp:revision>
  <dcterms:created xsi:type="dcterms:W3CDTF">2017-05-28T09:19:37Z</dcterms:created>
  <dcterms:modified xsi:type="dcterms:W3CDTF">2017-09-23T12:47:00Z</dcterms:modified>
</cp:coreProperties>
</file>