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1" r:id="rId3"/>
    <p:sldId id="290" r:id="rId4"/>
    <p:sldId id="291" r:id="rId5"/>
    <p:sldId id="271" r:id="rId6"/>
    <p:sldId id="285" r:id="rId7"/>
    <p:sldId id="292" r:id="rId8"/>
    <p:sldId id="286" r:id="rId9"/>
    <p:sldId id="288" r:id="rId10"/>
    <p:sldId id="287" r:id="rId11"/>
    <p:sldId id="28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108" d="100"/>
          <a:sy n="108" d="100"/>
        </p:scale>
        <p:origin x="600" y="7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gi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hyperlink" Target="dbatool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137373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Buckle Up !! It‘s demo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15360-F12A-4203-AA09-9A11C58BF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40767"/>
            <a:ext cx="8280920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2710036" y="1047502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622</TotalTime>
  <Words>198</Words>
  <Application>Microsoft Office PowerPoint</Application>
  <PresentationFormat>Custom</PresentationFormat>
  <Paragraphs>89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Contact Me</vt:lpstr>
      <vt:lpstr>What is dbatools? Well basically ...</vt:lpstr>
      <vt:lpstr>dbatools</vt:lpstr>
      <vt:lpstr>requirements</vt:lpstr>
      <vt:lpstr>Support</vt:lpstr>
      <vt:lpstr>installation</vt:lpstr>
      <vt:lpstr>Get-Help</vt:lpstr>
      <vt:lpstr>Buckle Up !! It‘s 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2018-05-09T16:07:48Z</dcterms:modified>
</cp:coreProperties>
</file>