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>
        <p:scale>
          <a:sx n="75" d="100"/>
          <a:sy n="75" d="100"/>
        </p:scale>
        <p:origin x="252" y="2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3C34-4D27-46D4-8583-9A74AACE3559}"/>
              </a:ext>
            </a:extLst>
          </p:cNvPr>
          <p:cNvSpPr txBox="1"/>
          <p:nvPr/>
        </p:nvSpPr>
        <p:spPr>
          <a:xfrm rot="20418724">
            <a:off x="2777978" y="2815059"/>
            <a:ext cx="587011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Dussel !!!!!</a:t>
            </a:r>
            <a:endParaRPr lang="en-GB" sz="9600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>
                <a:latin typeface="AppleStorm" panose="02000603000000000000" pitchFamily="50" charset="0"/>
              </a:rPr>
              <a:t>! 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8470676" y="3373171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409</TotalTime>
  <Words>464</Words>
  <Application>Microsoft Office PowerPoint</Application>
  <PresentationFormat>Custom</PresentationFormat>
  <Paragraphs>102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36</cp:revision>
  <dcterms:created xsi:type="dcterms:W3CDTF">2017-05-28T09:19:37Z</dcterms:created>
  <dcterms:modified xsi:type="dcterms:W3CDTF">2017-09-16T09:13:17Z</dcterms:modified>
</cp:coreProperties>
</file>