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0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2" y="3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2004" y="2348880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196</TotalTime>
  <Words>300</Words>
  <Application>Microsoft Office PowerPoint</Application>
  <PresentationFormat>Custom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Hey Beardy!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30</cp:revision>
  <dcterms:created xsi:type="dcterms:W3CDTF">2017-05-28T09:19:37Z</dcterms:created>
  <dcterms:modified xsi:type="dcterms:W3CDTF">2017-05-29T16:21:53Z</dcterms:modified>
</cp:coreProperties>
</file>